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5" r:id="rId2"/>
    <p:sldId id="274" r:id="rId3"/>
    <p:sldId id="257" r:id="rId4"/>
    <p:sldId id="270" r:id="rId5"/>
    <p:sldId id="259" r:id="rId6"/>
    <p:sldId id="261" r:id="rId7"/>
    <p:sldId id="262" r:id="rId8"/>
    <p:sldId id="271" r:id="rId9"/>
    <p:sldId id="272" r:id="rId10"/>
    <p:sldId id="269" r:id="rId11"/>
    <p:sldId id="275"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71"/>
    <p:restoredTop sz="94737"/>
  </p:normalViewPr>
  <p:slideViewPr>
    <p:cSldViewPr snapToGrid="0" snapToObjects="1">
      <p:cViewPr varScale="1">
        <p:scale>
          <a:sx n="68" d="100"/>
          <a:sy n="68" d="100"/>
        </p:scale>
        <p:origin x="4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9904A-60EA-184A-B854-C109AAC1AD2B}" type="doc">
      <dgm:prSet loTypeId="urn:microsoft.com/office/officeart/2005/8/layout/hierarchy1" loCatId="relationship" qsTypeId="urn:microsoft.com/office/officeart/2005/8/quickstyle/simple1" qsCatId="simple" csTypeId="urn:microsoft.com/office/officeart/2005/8/colors/accent1_2" csCatId="accent1" phldr="1"/>
      <dgm:spPr/>
      <dgm:t>
        <a:bodyPr/>
        <a:lstStyle/>
        <a:p>
          <a:endParaRPr lang="en-US"/>
        </a:p>
      </dgm:t>
    </dgm:pt>
    <dgm:pt modelId="{28617F09-541B-E445-8B3F-86EAF24291D8}">
      <dgm:prSet phldrT="[Text]" custT="1"/>
      <dgm:spPr/>
      <dgm:t>
        <a:bodyPr/>
        <a:lstStyle/>
        <a:p>
          <a:r>
            <a:rPr lang="en-US" sz="900" b="1" dirty="0"/>
            <a:t>Chairman</a:t>
          </a:r>
        </a:p>
      </dgm:t>
    </dgm:pt>
    <dgm:pt modelId="{48BC04EB-6247-CB42-89A9-A396B4295357}" type="parTrans" cxnId="{A33ABD6B-398B-DC4D-BF61-4D102EDB035C}">
      <dgm:prSet/>
      <dgm:spPr/>
      <dgm:t>
        <a:bodyPr/>
        <a:lstStyle/>
        <a:p>
          <a:endParaRPr lang="en-US"/>
        </a:p>
      </dgm:t>
    </dgm:pt>
    <dgm:pt modelId="{A40CA234-3365-534C-AF12-5D3E54591770}" type="sibTrans" cxnId="{A33ABD6B-398B-DC4D-BF61-4D102EDB035C}">
      <dgm:prSet/>
      <dgm:spPr/>
      <dgm:t>
        <a:bodyPr/>
        <a:lstStyle/>
        <a:p>
          <a:endParaRPr lang="en-US"/>
        </a:p>
      </dgm:t>
    </dgm:pt>
    <dgm:pt modelId="{513C6543-8A5F-D448-A5E7-61079EE59D2F}">
      <dgm:prSet phldrT="[Text]" custT="1"/>
      <dgm:spPr/>
      <dgm:t>
        <a:bodyPr/>
        <a:lstStyle/>
        <a:p>
          <a:r>
            <a:rPr lang="en-US" sz="800" b="1" dirty="0"/>
            <a:t>Managing Director</a:t>
          </a:r>
        </a:p>
        <a:p>
          <a:r>
            <a:rPr lang="en-US" sz="600" dirty="0"/>
            <a:t>Kinit &amp; Sweater Division</a:t>
          </a:r>
        </a:p>
      </dgm:t>
    </dgm:pt>
    <dgm:pt modelId="{C766EA7D-B6CD-AF48-9494-55326D998614}" type="parTrans" cxnId="{59568325-DB53-4A46-800D-3B3D611A4253}">
      <dgm:prSet/>
      <dgm:spPr/>
      <dgm:t>
        <a:bodyPr/>
        <a:lstStyle/>
        <a:p>
          <a:endParaRPr lang="en-US"/>
        </a:p>
      </dgm:t>
    </dgm:pt>
    <dgm:pt modelId="{0D2F632C-31C5-8746-B5A3-24DDE7CC97CE}" type="sibTrans" cxnId="{59568325-DB53-4A46-800D-3B3D611A4253}">
      <dgm:prSet/>
      <dgm:spPr/>
      <dgm:t>
        <a:bodyPr/>
        <a:lstStyle/>
        <a:p>
          <a:endParaRPr lang="en-US"/>
        </a:p>
      </dgm:t>
    </dgm:pt>
    <dgm:pt modelId="{70D8A89A-36CF-7D4D-B80D-1F26391D1A79}">
      <dgm:prSet phldrT="[Text]"/>
      <dgm:spPr/>
      <dgm:t>
        <a:bodyPr/>
        <a:lstStyle/>
        <a:p>
          <a:r>
            <a:rPr lang="en-US" dirty="0"/>
            <a:t>Development &amp; Costing</a:t>
          </a:r>
        </a:p>
      </dgm:t>
    </dgm:pt>
    <dgm:pt modelId="{000E2D4A-D860-864A-9355-3246D291F1F4}" type="parTrans" cxnId="{B2EE3F54-AC5A-DF4A-9570-521D3228707A}">
      <dgm:prSet/>
      <dgm:spPr/>
      <dgm:t>
        <a:bodyPr/>
        <a:lstStyle/>
        <a:p>
          <a:endParaRPr lang="en-US"/>
        </a:p>
      </dgm:t>
    </dgm:pt>
    <dgm:pt modelId="{D91A2131-2EC4-0147-88B9-017F5264E198}" type="sibTrans" cxnId="{B2EE3F54-AC5A-DF4A-9570-521D3228707A}">
      <dgm:prSet/>
      <dgm:spPr/>
      <dgm:t>
        <a:bodyPr/>
        <a:lstStyle/>
        <a:p>
          <a:endParaRPr lang="en-US"/>
        </a:p>
      </dgm:t>
    </dgm:pt>
    <dgm:pt modelId="{1AB41373-3057-844D-AD5C-E1CCE360B6DE}">
      <dgm:prSet phldrT="[Text]" custT="1"/>
      <dgm:spPr/>
      <dgm:t>
        <a:bodyPr/>
        <a:lstStyle/>
        <a:p>
          <a:r>
            <a:rPr lang="en-US" sz="800" b="1" dirty="0"/>
            <a:t>Director</a:t>
          </a:r>
        </a:p>
        <a:p>
          <a:r>
            <a:rPr lang="en-US" sz="600" dirty="0"/>
            <a:t>Technical Division</a:t>
          </a:r>
        </a:p>
      </dgm:t>
    </dgm:pt>
    <dgm:pt modelId="{B3B68A9C-4097-654C-A587-1133AD5B705A}" type="parTrans" cxnId="{A2DE9EA5-5DF1-A346-A2D5-8F8636CDBD70}">
      <dgm:prSet/>
      <dgm:spPr/>
      <dgm:t>
        <a:bodyPr/>
        <a:lstStyle/>
        <a:p>
          <a:endParaRPr lang="en-US"/>
        </a:p>
      </dgm:t>
    </dgm:pt>
    <dgm:pt modelId="{001D03BE-30E8-A44D-854A-DB31EACBB5AC}" type="sibTrans" cxnId="{A2DE9EA5-5DF1-A346-A2D5-8F8636CDBD70}">
      <dgm:prSet/>
      <dgm:spPr/>
      <dgm:t>
        <a:bodyPr/>
        <a:lstStyle/>
        <a:p>
          <a:endParaRPr lang="en-US"/>
        </a:p>
      </dgm:t>
    </dgm:pt>
    <dgm:pt modelId="{537BD01C-BE92-0440-9220-43A4486DEE67}">
      <dgm:prSet phldrT="[Text]"/>
      <dgm:spPr/>
      <dgm:t>
        <a:bodyPr/>
        <a:lstStyle/>
        <a:p>
          <a:r>
            <a:rPr lang="en-US" dirty="0"/>
            <a:t>Tech-Design</a:t>
          </a:r>
        </a:p>
      </dgm:t>
    </dgm:pt>
    <dgm:pt modelId="{7E94FD1A-0056-8B4B-BF7A-CE273CA5098A}" type="parTrans" cxnId="{239D16F1-B23A-1A43-BC0C-C1E1754F25A3}">
      <dgm:prSet/>
      <dgm:spPr/>
      <dgm:t>
        <a:bodyPr/>
        <a:lstStyle/>
        <a:p>
          <a:endParaRPr lang="en-US"/>
        </a:p>
      </dgm:t>
    </dgm:pt>
    <dgm:pt modelId="{8F65D18B-8055-8248-8248-4A5CF51112A5}" type="sibTrans" cxnId="{239D16F1-B23A-1A43-BC0C-C1E1754F25A3}">
      <dgm:prSet/>
      <dgm:spPr/>
      <dgm:t>
        <a:bodyPr/>
        <a:lstStyle/>
        <a:p>
          <a:endParaRPr lang="en-US"/>
        </a:p>
      </dgm:t>
    </dgm:pt>
    <dgm:pt modelId="{93013136-BF6C-E54F-9200-37D4576CAED1}">
      <dgm:prSet custT="1"/>
      <dgm:spPr/>
      <dgm:t>
        <a:bodyPr/>
        <a:lstStyle/>
        <a:p>
          <a:r>
            <a:rPr lang="en-US" sz="800" b="1" dirty="0"/>
            <a:t>Executive Director</a:t>
          </a:r>
        </a:p>
        <a:p>
          <a:r>
            <a:rPr lang="en-US" sz="600" dirty="0"/>
            <a:t>Woven Division</a:t>
          </a:r>
        </a:p>
      </dgm:t>
    </dgm:pt>
    <dgm:pt modelId="{6241EBA0-C3F4-1344-B484-773D92EE95F2}" type="parTrans" cxnId="{0CA40A77-3F13-4546-88C4-A8D4D08B1596}">
      <dgm:prSet/>
      <dgm:spPr/>
      <dgm:t>
        <a:bodyPr/>
        <a:lstStyle/>
        <a:p>
          <a:endParaRPr lang="en-US"/>
        </a:p>
      </dgm:t>
    </dgm:pt>
    <dgm:pt modelId="{7A35FD6D-6B09-6145-A1EE-FD8112A6CD56}" type="sibTrans" cxnId="{0CA40A77-3F13-4546-88C4-A8D4D08B1596}">
      <dgm:prSet/>
      <dgm:spPr/>
      <dgm:t>
        <a:bodyPr/>
        <a:lstStyle/>
        <a:p>
          <a:endParaRPr lang="en-US"/>
        </a:p>
      </dgm:t>
    </dgm:pt>
    <dgm:pt modelId="{08CB8D23-3D51-EC49-B704-378A12AFE207}">
      <dgm:prSet/>
      <dgm:spPr/>
      <dgm:t>
        <a:bodyPr/>
        <a:lstStyle/>
        <a:p>
          <a:r>
            <a:rPr lang="en-US" dirty="0"/>
            <a:t>Production / WIP Follow-up </a:t>
          </a:r>
        </a:p>
      </dgm:t>
    </dgm:pt>
    <dgm:pt modelId="{1E4B983B-9E8B-9840-AE90-664267FC904D}" type="parTrans" cxnId="{D8E15AE8-8C56-5647-BB23-207E3E66893B}">
      <dgm:prSet/>
      <dgm:spPr/>
      <dgm:t>
        <a:bodyPr/>
        <a:lstStyle/>
        <a:p>
          <a:endParaRPr lang="en-US"/>
        </a:p>
      </dgm:t>
    </dgm:pt>
    <dgm:pt modelId="{7C489C7D-7AE1-3D45-AE87-1BAA33DCA87D}" type="sibTrans" cxnId="{D8E15AE8-8C56-5647-BB23-207E3E66893B}">
      <dgm:prSet/>
      <dgm:spPr/>
      <dgm:t>
        <a:bodyPr/>
        <a:lstStyle/>
        <a:p>
          <a:endParaRPr lang="en-US"/>
        </a:p>
      </dgm:t>
    </dgm:pt>
    <dgm:pt modelId="{6C30EEB4-22CC-F142-8A0D-B717A9A06B74}">
      <dgm:prSet/>
      <dgm:spPr/>
      <dgm:t>
        <a:bodyPr/>
        <a:lstStyle/>
        <a:p>
          <a:r>
            <a:rPr lang="en-US" dirty="0"/>
            <a:t>Development &amp; Costing</a:t>
          </a:r>
        </a:p>
      </dgm:t>
    </dgm:pt>
    <dgm:pt modelId="{26DCED2C-7134-AB42-AD89-61C0AF5FD89E}" type="parTrans" cxnId="{9800DE6E-5F07-2C41-A3F8-630621CA988A}">
      <dgm:prSet/>
      <dgm:spPr/>
      <dgm:t>
        <a:bodyPr/>
        <a:lstStyle/>
        <a:p>
          <a:endParaRPr lang="en-US"/>
        </a:p>
      </dgm:t>
    </dgm:pt>
    <dgm:pt modelId="{C535ABB7-9C27-E14A-B53D-12291F973C0E}" type="sibTrans" cxnId="{9800DE6E-5F07-2C41-A3F8-630621CA988A}">
      <dgm:prSet/>
      <dgm:spPr/>
      <dgm:t>
        <a:bodyPr/>
        <a:lstStyle/>
        <a:p>
          <a:endParaRPr lang="en-US"/>
        </a:p>
      </dgm:t>
    </dgm:pt>
    <dgm:pt modelId="{0A33B41E-E1F5-E541-911A-4D2D5830C1C0}">
      <dgm:prSet/>
      <dgm:spPr/>
      <dgm:t>
        <a:bodyPr/>
        <a:lstStyle/>
        <a:p>
          <a:r>
            <a:rPr lang="en-US" dirty="0"/>
            <a:t>Production &amp; WIP Follow-up</a:t>
          </a:r>
        </a:p>
      </dgm:t>
    </dgm:pt>
    <dgm:pt modelId="{0B8FED03-F633-B349-90F2-EC328C81F8DA}" type="parTrans" cxnId="{0EC058A5-590A-224C-86F7-63542CDA3773}">
      <dgm:prSet/>
      <dgm:spPr/>
      <dgm:t>
        <a:bodyPr/>
        <a:lstStyle/>
        <a:p>
          <a:endParaRPr lang="en-US"/>
        </a:p>
      </dgm:t>
    </dgm:pt>
    <dgm:pt modelId="{D097DBB1-466E-FD4E-A362-1CFBDC496CA6}" type="sibTrans" cxnId="{0EC058A5-590A-224C-86F7-63542CDA3773}">
      <dgm:prSet/>
      <dgm:spPr/>
      <dgm:t>
        <a:bodyPr/>
        <a:lstStyle/>
        <a:p>
          <a:endParaRPr lang="en-US"/>
        </a:p>
      </dgm:t>
    </dgm:pt>
    <dgm:pt modelId="{660F9BAD-C08C-1347-8C75-851E1D761194}">
      <dgm:prSet/>
      <dgm:spPr/>
      <dgm:t>
        <a:bodyPr/>
        <a:lstStyle/>
        <a:p>
          <a:r>
            <a:rPr lang="en-US" dirty="0"/>
            <a:t> Quality Assurance</a:t>
          </a:r>
        </a:p>
      </dgm:t>
    </dgm:pt>
    <dgm:pt modelId="{9871D163-6FAB-6547-A6AE-6D00C7B3EF2A}" type="parTrans" cxnId="{EA200772-6CAA-B740-A9F7-C7AD1F18A0EF}">
      <dgm:prSet/>
      <dgm:spPr/>
      <dgm:t>
        <a:bodyPr/>
        <a:lstStyle/>
        <a:p>
          <a:endParaRPr lang="en-US"/>
        </a:p>
      </dgm:t>
    </dgm:pt>
    <dgm:pt modelId="{FCEC64BA-36EC-4241-AC3E-72D696260E21}" type="sibTrans" cxnId="{EA200772-6CAA-B740-A9F7-C7AD1F18A0EF}">
      <dgm:prSet/>
      <dgm:spPr/>
      <dgm:t>
        <a:bodyPr/>
        <a:lstStyle/>
        <a:p>
          <a:endParaRPr lang="en-US"/>
        </a:p>
      </dgm:t>
    </dgm:pt>
    <dgm:pt modelId="{7F1CD776-02F9-5541-88BE-F6AF51265D96}">
      <dgm:prSet/>
      <dgm:spPr/>
      <dgm:t>
        <a:bodyPr/>
        <a:lstStyle/>
        <a:p>
          <a:r>
            <a:rPr lang="en-US" dirty="0"/>
            <a:t>HR, Admin</a:t>
          </a:r>
        </a:p>
      </dgm:t>
    </dgm:pt>
    <dgm:pt modelId="{0487E213-A6AC-3044-9DEB-AECDEEFD431E}" type="parTrans" cxnId="{F21B93FC-6ED5-7A4A-97E1-4AEB3189B8B5}">
      <dgm:prSet/>
      <dgm:spPr/>
      <dgm:t>
        <a:bodyPr/>
        <a:lstStyle/>
        <a:p>
          <a:endParaRPr lang="en-US"/>
        </a:p>
      </dgm:t>
    </dgm:pt>
    <dgm:pt modelId="{515FE83E-22FD-3F41-9889-D9026CE5BEBA}" type="sibTrans" cxnId="{F21B93FC-6ED5-7A4A-97E1-4AEB3189B8B5}">
      <dgm:prSet/>
      <dgm:spPr/>
      <dgm:t>
        <a:bodyPr/>
        <a:lstStyle/>
        <a:p>
          <a:endParaRPr lang="en-US"/>
        </a:p>
      </dgm:t>
    </dgm:pt>
    <dgm:pt modelId="{F0996D54-0516-7249-9C7C-85A953D231AC}">
      <dgm:prSet/>
      <dgm:spPr/>
      <dgm:t>
        <a:bodyPr/>
        <a:lstStyle/>
        <a:p>
          <a:r>
            <a:rPr lang="en-US" dirty="0"/>
            <a:t>Accounts &amp; Banking</a:t>
          </a:r>
        </a:p>
      </dgm:t>
    </dgm:pt>
    <dgm:pt modelId="{96A80B25-3B6B-8740-9A93-A09E0078FFF8}" type="parTrans" cxnId="{725B3AD0-A67A-7C40-B4C1-DC06EE7BDE84}">
      <dgm:prSet/>
      <dgm:spPr/>
      <dgm:t>
        <a:bodyPr/>
        <a:lstStyle/>
        <a:p>
          <a:endParaRPr lang="en-US"/>
        </a:p>
      </dgm:t>
    </dgm:pt>
    <dgm:pt modelId="{556B0782-3926-EC41-B3C3-DC5251A8C6A5}" type="sibTrans" cxnId="{725B3AD0-A67A-7C40-B4C1-DC06EE7BDE84}">
      <dgm:prSet/>
      <dgm:spPr/>
      <dgm:t>
        <a:bodyPr/>
        <a:lstStyle/>
        <a:p>
          <a:endParaRPr lang="en-US"/>
        </a:p>
      </dgm:t>
    </dgm:pt>
    <dgm:pt modelId="{F7E40F1C-64C3-B24A-9123-71203BC0D48F}">
      <dgm:prSet/>
      <dgm:spPr/>
      <dgm:t>
        <a:bodyPr/>
        <a:lstStyle/>
        <a:p>
          <a:r>
            <a:rPr lang="en-US" dirty="0"/>
            <a:t>Merchandising Team</a:t>
          </a:r>
        </a:p>
      </dgm:t>
    </dgm:pt>
    <dgm:pt modelId="{C1531F04-85D4-D546-B607-097F18B7A68F}" type="parTrans" cxnId="{3B4F7859-7967-F140-9AF3-82379CED8C0C}">
      <dgm:prSet/>
      <dgm:spPr/>
      <dgm:t>
        <a:bodyPr/>
        <a:lstStyle/>
        <a:p>
          <a:endParaRPr lang="en-US"/>
        </a:p>
      </dgm:t>
    </dgm:pt>
    <dgm:pt modelId="{4C796ED8-0D7A-5D4D-BDF3-EC164B40AD94}" type="sibTrans" cxnId="{3B4F7859-7967-F140-9AF3-82379CED8C0C}">
      <dgm:prSet/>
      <dgm:spPr/>
      <dgm:t>
        <a:bodyPr/>
        <a:lstStyle/>
        <a:p>
          <a:endParaRPr lang="en-US"/>
        </a:p>
      </dgm:t>
    </dgm:pt>
    <dgm:pt modelId="{4FBDBDAB-2D73-2244-BC07-DDB631A853BD}">
      <dgm:prSet/>
      <dgm:spPr/>
      <dgm:t>
        <a:bodyPr/>
        <a:lstStyle/>
        <a:p>
          <a:r>
            <a:rPr lang="en-US" dirty="0"/>
            <a:t>Merchandising Team</a:t>
          </a:r>
        </a:p>
      </dgm:t>
    </dgm:pt>
    <dgm:pt modelId="{38125E52-5213-4A4D-BE79-F537723665D9}" type="parTrans" cxnId="{050F8390-52BE-9A4F-8F7F-10A59D698A77}">
      <dgm:prSet/>
      <dgm:spPr/>
      <dgm:t>
        <a:bodyPr/>
        <a:lstStyle/>
        <a:p>
          <a:endParaRPr lang="en-US"/>
        </a:p>
      </dgm:t>
    </dgm:pt>
    <dgm:pt modelId="{9A9FC655-E399-F149-8057-80E14891F963}" type="sibTrans" cxnId="{050F8390-52BE-9A4F-8F7F-10A59D698A77}">
      <dgm:prSet/>
      <dgm:spPr/>
      <dgm:t>
        <a:bodyPr/>
        <a:lstStyle/>
        <a:p>
          <a:endParaRPr lang="en-US"/>
        </a:p>
      </dgm:t>
    </dgm:pt>
    <dgm:pt modelId="{3FEA380D-8581-0647-9A28-304D2173CE14}">
      <dgm:prSet/>
      <dgm:spPr/>
      <dgm:t>
        <a:bodyPr/>
        <a:lstStyle/>
        <a:p>
          <a:r>
            <a:rPr lang="en-US" dirty="0"/>
            <a:t>Merchandising Team</a:t>
          </a:r>
        </a:p>
      </dgm:t>
    </dgm:pt>
    <dgm:pt modelId="{9743CB2B-7FA9-BD45-A827-14443FAAEAE9}" type="parTrans" cxnId="{2064414E-FCA2-6F47-96B1-8180CA161D45}">
      <dgm:prSet/>
      <dgm:spPr/>
      <dgm:t>
        <a:bodyPr/>
        <a:lstStyle/>
        <a:p>
          <a:endParaRPr lang="en-US"/>
        </a:p>
      </dgm:t>
    </dgm:pt>
    <dgm:pt modelId="{39B49343-1C9A-ED4C-9A5F-317217CB80EE}" type="sibTrans" cxnId="{2064414E-FCA2-6F47-96B1-8180CA161D45}">
      <dgm:prSet/>
      <dgm:spPr/>
      <dgm:t>
        <a:bodyPr/>
        <a:lstStyle/>
        <a:p>
          <a:endParaRPr lang="en-US"/>
        </a:p>
      </dgm:t>
    </dgm:pt>
    <dgm:pt modelId="{E2C9ECE7-7C76-6A45-AA05-21FB035CECEF}">
      <dgm:prSet/>
      <dgm:spPr/>
      <dgm:t>
        <a:bodyPr/>
        <a:lstStyle/>
        <a:p>
          <a:r>
            <a:rPr lang="en-US" dirty="0"/>
            <a:t>Merchandising Team</a:t>
          </a:r>
        </a:p>
      </dgm:t>
    </dgm:pt>
    <dgm:pt modelId="{F272A84C-2D5F-4A4B-B21F-909320D6F8C6}" type="parTrans" cxnId="{8D4E108C-CAC9-9F4C-8CC1-CCEC5BDB85CD}">
      <dgm:prSet/>
      <dgm:spPr/>
      <dgm:t>
        <a:bodyPr/>
        <a:lstStyle/>
        <a:p>
          <a:endParaRPr lang="en-US"/>
        </a:p>
      </dgm:t>
    </dgm:pt>
    <dgm:pt modelId="{CD9A35C5-99E1-0F48-8520-DCD3787BE476}" type="sibTrans" cxnId="{8D4E108C-CAC9-9F4C-8CC1-CCEC5BDB85CD}">
      <dgm:prSet/>
      <dgm:spPr/>
      <dgm:t>
        <a:bodyPr/>
        <a:lstStyle/>
        <a:p>
          <a:endParaRPr lang="en-US"/>
        </a:p>
      </dgm:t>
    </dgm:pt>
    <dgm:pt modelId="{772F3A60-1506-8141-AB88-D5E670C7DE43}">
      <dgm:prSet/>
      <dgm:spPr/>
      <dgm:t>
        <a:bodyPr/>
        <a:lstStyle/>
        <a:p>
          <a:r>
            <a:rPr lang="en-US" dirty="0"/>
            <a:t>Team</a:t>
          </a:r>
        </a:p>
      </dgm:t>
    </dgm:pt>
    <dgm:pt modelId="{B551152C-357E-AA42-9FCB-DEFA6FB3F654}" type="parTrans" cxnId="{BE081000-32E1-5F41-AACC-A38C02C2E5D0}">
      <dgm:prSet/>
      <dgm:spPr/>
      <dgm:t>
        <a:bodyPr/>
        <a:lstStyle/>
        <a:p>
          <a:endParaRPr lang="en-US"/>
        </a:p>
      </dgm:t>
    </dgm:pt>
    <dgm:pt modelId="{0A607C37-F9C7-5246-B71A-84C19427EB85}" type="sibTrans" cxnId="{BE081000-32E1-5F41-AACC-A38C02C2E5D0}">
      <dgm:prSet/>
      <dgm:spPr/>
      <dgm:t>
        <a:bodyPr/>
        <a:lstStyle/>
        <a:p>
          <a:endParaRPr lang="en-US"/>
        </a:p>
      </dgm:t>
    </dgm:pt>
    <dgm:pt modelId="{6E43B820-5DA0-114B-899D-DABBB64EC5BD}">
      <dgm:prSet/>
      <dgm:spPr/>
      <dgm:t>
        <a:bodyPr/>
        <a:lstStyle/>
        <a:p>
          <a:r>
            <a:rPr lang="en-US" dirty="0"/>
            <a:t>Team</a:t>
          </a:r>
        </a:p>
      </dgm:t>
    </dgm:pt>
    <dgm:pt modelId="{57712217-FE0D-334C-83BE-C2D3A774E075}" type="parTrans" cxnId="{5EEEA6AD-B326-B740-A2AA-E9687A909D9E}">
      <dgm:prSet/>
      <dgm:spPr/>
      <dgm:t>
        <a:bodyPr/>
        <a:lstStyle/>
        <a:p>
          <a:endParaRPr lang="en-US"/>
        </a:p>
      </dgm:t>
    </dgm:pt>
    <dgm:pt modelId="{31784D17-F6E5-264A-B4FE-99C1F28D9983}" type="sibTrans" cxnId="{5EEEA6AD-B326-B740-A2AA-E9687A909D9E}">
      <dgm:prSet/>
      <dgm:spPr/>
      <dgm:t>
        <a:bodyPr/>
        <a:lstStyle/>
        <a:p>
          <a:endParaRPr lang="en-US"/>
        </a:p>
      </dgm:t>
    </dgm:pt>
    <dgm:pt modelId="{48497070-172A-0C4E-A27D-CCF0276315D6}">
      <dgm:prSet/>
      <dgm:spPr/>
      <dgm:t>
        <a:bodyPr/>
        <a:lstStyle/>
        <a:p>
          <a:r>
            <a:rPr lang="en-US" dirty="0"/>
            <a:t>Team</a:t>
          </a:r>
        </a:p>
      </dgm:t>
    </dgm:pt>
    <dgm:pt modelId="{1A69CA13-7613-AC4B-B9FE-131059F7160E}" type="parTrans" cxnId="{11E1421C-5A44-D44F-A372-CC5844F754DC}">
      <dgm:prSet/>
      <dgm:spPr/>
      <dgm:t>
        <a:bodyPr/>
        <a:lstStyle/>
        <a:p>
          <a:endParaRPr lang="en-US"/>
        </a:p>
      </dgm:t>
    </dgm:pt>
    <dgm:pt modelId="{ABBA1AE1-38C1-1C43-9DC0-34EC67205D5F}" type="sibTrans" cxnId="{11E1421C-5A44-D44F-A372-CC5844F754DC}">
      <dgm:prSet/>
      <dgm:spPr/>
      <dgm:t>
        <a:bodyPr/>
        <a:lstStyle/>
        <a:p>
          <a:endParaRPr lang="en-US"/>
        </a:p>
      </dgm:t>
    </dgm:pt>
    <dgm:pt modelId="{DDC337F7-909F-5A41-9564-4651781E86CE}">
      <dgm:prSet/>
      <dgm:spPr/>
      <dgm:t>
        <a:bodyPr/>
        <a:lstStyle/>
        <a:p>
          <a:r>
            <a:rPr lang="en-US"/>
            <a:t>Team</a:t>
          </a:r>
        </a:p>
      </dgm:t>
    </dgm:pt>
    <dgm:pt modelId="{7051DA43-D867-5B40-88A4-0494A29748E0}" type="parTrans" cxnId="{495B8784-8564-D14E-9D98-5C74EAACB1D6}">
      <dgm:prSet/>
      <dgm:spPr/>
      <dgm:t>
        <a:bodyPr/>
        <a:lstStyle/>
        <a:p>
          <a:endParaRPr lang="en-US"/>
        </a:p>
      </dgm:t>
    </dgm:pt>
    <dgm:pt modelId="{6158D1D0-C247-2C44-9B7D-D47FF39D3757}" type="sibTrans" cxnId="{495B8784-8564-D14E-9D98-5C74EAACB1D6}">
      <dgm:prSet/>
      <dgm:spPr/>
      <dgm:t>
        <a:bodyPr/>
        <a:lstStyle/>
        <a:p>
          <a:endParaRPr lang="en-US"/>
        </a:p>
      </dgm:t>
    </dgm:pt>
    <dgm:pt modelId="{9FA38E16-F82F-9A43-85A7-F7D4A49920F9}">
      <dgm:prSet custT="1"/>
      <dgm:spPr/>
      <dgm:t>
        <a:bodyPr/>
        <a:lstStyle/>
        <a:p>
          <a:r>
            <a:rPr lang="en-US" sz="800" b="1" dirty="0"/>
            <a:t>Director</a:t>
          </a:r>
        </a:p>
        <a:p>
          <a:r>
            <a:rPr lang="en-US" sz="600" dirty="0"/>
            <a:t>HR, Admin &amp; Accounts</a:t>
          </a:r>
        </a:p>
      </dgm:t>
    </dgm:pt>
    <dgm:pt modelId="{42EC1481-4835-1F42-B431-456B466E5B12}" type="sibTrans" cxnId="{D4E7F27E-1953-9140-8DC5-6B2758CB9B2D}">
      <dgm:prSet/>
      <dgm:spPr/>
      <dgm:t>
        <a:bodyPr/>
        <a:lstStyle/>
        <a:p>
          <a:endParaRPr lang="en-US"/>
        </a:p>
      </dgm:t>
    </dgm:pt>
    <dgm:pt modelId="{D3EA13DA-58D6-D242-86E9-14927AE7A1C4}" type="parTrans" cxnId="{D4E7F27E-1953-9140-8DC5-6B2758CB9B2D}">
      <dgm:prSet/>
      <dgm:spPr/>
      <dgm:t>
        <a:bodyPr/>
        <a:lstStyle/>
        <a:p>
          <a:endParaRPr lang="en-US"/>
        </a:p>
      </dgm:t>
    </dgm:pt>
    <dgm:pt modelId="{EC177AD1-D656-1E43-BC0B-A784B63FCF11}" type="pres">
      <dgm:prSet presAssocID="{D209904A-60EA-184A-B854-C109AAC1AD2B}" presName="hierChild1" presStyleCnt="0">
        <dgm:presLayoutVars>
          <dgm:chPref val="1"/>
          <dgm:dir/>
          <dgm:animOne val="branch"/>
          <dgm:animLvl val="lvl"/>
          <dgm:resizeHandles/>
        </dgm:presLayoutVars>
      </dgm:prSet>
      <dgm:spPr/>
    </dgm:pt>
    <dgm:pt modelId="{5A790685-6548-0441-A131-124AA6C3196F}" type="pres">
      <dgm:prSet presAssocID="{28617F09-541B-E445-8B3F-86EAF24291D8}" presName="hierRoot1" presStyleCnt="0"/>
      <dgm:spPr/>
    </dgm:pt>
    <dgm:pt modelId="{6A0D1CED-7FDC-C744-A26F-7A2CAA5D344D}" type="pres">
      <dgm:prSet presAssocID="{28617F09-541B-E445-8B3F-86EAF24291D8}" presName="composite" presStyleCnt="0"/>
      <dgm:spPr/>
    </dgm:pt>
    <dgm:pt modelId="{33F51CAC-69A6-8942-B10F-12E6BF1AF8AD}" type="pres">
      <dgm:prSet presAssocID="{28617F09-541B-E445-8B3F-86EAF24291D8}" presName="background" presStyleLbl="node0" presStyleIdx="0" presStyleCnt="1"/>
      <dgm:spPr/>
    </dgm:pt>
    <dgm:pt modelId="{9226660E-C924-954A-A406-CE6772F3A2DB}" type="pres">
      <dgm:prSet presAssocID="{28617F09-541B-E445-8B3F-86EAF24291D8}" presName="text" presStyleLbl="fgAcc0" presStyleIdx="0" presStyleCnt="1" custScaleX="175600" custScaleY="105380">
        <dgm:presLayoutVars>
          <dgm:chPref val="3"/>
        </dgm:presLayoutVars>
      </dgm:prSet>
      <dgm:spPr/>
    </dgm:pt>
    <dgm:pt modelId="{EA8726DE-F5DE-284E-9A7E-CC9F8E4AE60C}" type="pres">
      <dgm:prSet presAssocID="{28617F09-541B-E445-8B3F-86EAF24291D8}" presName="hierChild2" presStyleCnt="0"/>
      <dgm:spPr/>
    </dgm:pt>
    <dgm:pt modelId="{18239A6D-041F-844B-B9F6-EC9CB2F0B57F}" type="pres">
      <dgm:prSet presAssocID="{C766EA7D-B6CD-AF48-9494-55326D998614}" presName="Name10" presStyleLbl="parChTrans1D2" presStyleIdx="0" presStyleCnt="4"/>
      <dgm:spPr/>
    </dgm:pt>
    <dgm:pt modelId="{FD60F9DF-4B75-7F42-B3E1-0FE05C1256BD}" type="pres">
      <dgm:prSet presAssocID="{513C6543-8A5F-D448-A5E7-61079EE59D2F}" presName="hierRoot2" presStyleCnt="0"/>
      <dgm:spPr/>
    </dgm:pt>
    <dgm:pt modelId="{0BAFADBB-D660-5048-99AF-BCA70A18EF84}" type="pres">
      <dgm:prSet presAssocID="{513C6543-8A5F-D448-A5E7-61079EE59D2F}" presName="composite2" presStyleCnt="0"/>
      <dgm:spPr/>
    </dgm:pt>
    <dgm:pt modelId="{DEC67543-3820-9145-9FE7-EFD776E8E23B}" type="pres">
      <dgm:prSet presAssocID="{513C6543-8A5F-D448-A5E7-61079EE59D2F}" presName="background2" presStyleLbl="node2" presStyleIdx="0" presStyleCnt="4"/>
      <dgm:spPr/>
    </dgm:pt>
    <dgm:pt modelId="{9E9214EB-F913-4742-8416-15218A60E29C}" type="pres">
      <dgm:prSet presAssocID="{513C6543-8A5F-D448-A5E7-61079EE59D2F}" presName="text2" presStyleLbl="fgAcc2" presStyleIdx="0" presStyleCnt="4">
        <dgm:presLayoutVars>
          <dgm:chPref val="3"/>
        </dgm:presLayoutVars>
      </dgm:prSet>
      <dgm:spPr/>
    </dgm:pt>
    <dgm:pt modelId="{7623AEFB-36FC-3843-A67F-5600D9C7F2D3}" type="pres">
      <dgm:prSet presAssocID="{513C6543-8A5F-D448-A5E7-61079EE59D2F}" presName="hierChild3" presStyleCnt="0"/>
      <dgm:spPr/>
    </dgm:pt>
    <dgm:pt modelId="{E93CD3F6-2C12-AA41-A11F-B6F654302411}" type="pres">
      <dgm:prSet presAssocID="{000E2D4A-D860-864A-9355-3246D291F1F4}" presName="Name17" presStyleLbl="parChTrans1D3" presStyleIdx="0" presStyleCnt="8"/>
      <dgm:spPr/>
    </dgm:pt>
    <dgm:pt modelId="{67A9B245-6987-524E-80C0-C1A9D24087DF}" type="pres">
      <dgm:prSet presAssocID="{70D8A89A-36CF-7D4D-B80D-1F26391D1A79}" presName="hierRoot3" presStyleCnt="0"/>
      <dgm:spPr/>
    </dgm:pt>
    <dgm:pt modelId="{648F2771-DAEC-5944-A1BC-2983AE781D58}" type="pres">
      <dgm:prSet presAssocID="{70D8A89A-36CF-7D4D-B80D-1F26391D1A79}" presName="composite3" presStyleCnt="0"/>
      <dgm:spPr/>
    </dgm:pt>
    <dgm:pt modelId="{64EEAE6C-E84D-904A-A607-B8AE89B512AD}" type="pres">
      <dgm:prSet presAssocID="{70D8A89A-36CF-7D4D-B80D-1F26391D1A79}" presName="background3" presStyleLbl="node3" presStyleIdx="0" presStyleCnt="8"/>
      <dgm:spPr/>
    </dgm:pt>
    <dgm:pt modelId="{6FC9B9E8-3356-FE45-B156-3DF85E5F1666}" type="pres">
      <dgm:prSet presAssocID="{70D8A89A-36CF-7D4D-B80D-1F26391D1A79}" presName="text3" presStyleLbl="fgAcc3" presStyleIdx="0" presStyleCnt="8">
        <dgm:presLayoutVars>
          <dgm:chPref val="3"/>
        </dgm:presLayoutVars>
      </dgm:prSet>
      <dgm:spPr/>
    </dgm:pt>
    <dgm:pt modelId="{5C8150FC-69E3-724F-85BE-1A9E158F539B}" type="pres">
      <dgm:prSet presAssocID="{70D8A89A-36CF-7D4D-B80D-1F26391D1A79}" presName="hierChild4" presStyleCnt="0"/>
      <dgm:spPr/>
    </dgm:pt>
    <dgm:pt modelId="{184A1E86-A6CE-CA4D-938E-22392BA30A49}" type="pres">
      <dgm:prSet presAssocID="{C1531F04-85D4-D546-B607-097F18B7A68F}" presName="Name23" presStyleLbl="parChTrans1D4" presStyleIdx="0" presStyleCnt="8"/>
      <dgm:spPr/>
    </dgm:pt>
    <dgm:pt modelId="{50473026-6111-5E47-8E15-2D768370B402}" type="pres">
      <dgm:prSet presAssocID="{F7E40F1C-64C3-B24A-9123-71203BC0D48F}" presName="hierRoot4" presStyleCnt="0"/>
      <dgm:spPr/>
    </dgm:pt>
    <dgm:pt modelId="{C8C3342B-056B-284F-92F3-3BA1211B5EA5}" type="pres">
      <dgm:prSet presAssocID="{F7E40F1C-64C3-B24A-9123-71203BC0D48F}" presName="composite4" presStyleCnt="0"/>
      <dgm:spPr/>
    </dgm:pt>
    <dgm:pt modelId="{B4185360-7B72-8041-8035-ECE63F139162}" type="pres">
      <dgm:prSet presAssocID="{F7E40F1C-64C3-B24A-9123-71203BC0D48F}" presName="background4" presStyleLbl="node4" presStyleIdx="0" presStyleCnt="8"/>
      <dgm:spPr/>
    </dgm:pt>
    <dgm:pt modelId="{BB3224D9-8643-484B-845A-1A7407281927}" type="pres">
      <dgm:prSet presAssocID="{F7E40F1C-64C3-B24A-9123-71203BC0D48F}" presName="text4" presStyleLbl="fgAcc4" presStyleIdx="0" presStyleCnt="8">
        <dgm:presLayoutVars>
          <dgm:chPref val="3"/>
        </dgm:presLayoutVars>
      </dgm:prSet>
      <dgm:spPr/>
    </dgm:pt>
    <dgm:pt modelId="{A5C5F238-8570-A142-8AC4-70FA71743719}" type="pres">
      <dgm:prSet presAssocID="{F7E40F1C-64C3-B24A-9123-71203BC0D48F}" presName="hierChild5" presStyleCnt="0"/>
      <dgm:spPr/>
    </dgm:pt>
    <dgm:pt modelId="{579A1AE9-9913-E248-89A2-484A2FE95F98}" type="pres">
      <dgm:prSet presAssocID="{1E4B983B-9E8B-9840-AE90-664267FC904D}" presName="Name17" presStyleLbl="parChTrans1D3" presStyleIdx="1" presStyleCnt="8"/>
      <dgm:spPr/>
    </dgm:pt>
    <dgm:pt modelId="{F7B73613-CF76-2548-94F9-D6FC9799799D}" type="pres">
      <dgm:prSet presAssocID="{08CB8D23-3D51-EC49-B704-378A12AFE207}" presName="hierRoot3" presStyleCnt="0"/>
      <dgm:spPr/>
    </dgm:pt>
    <dgm:pt modelId="{7749D66E-FF9F-8245-A32C-5C44F45704CB}" type="pres">
      <dgm:prSet presAssocID="{08CB8D23-3D51-EC49-B704-378A12AFE207}" presName="composite3" presStyleCnt="0"/>
      <dgm:spPr/>
    </dgm:pt>
    <dgm:pt modelId="{35A6E5F3-92D4-9943-B6F6-70D2A184602B}" type="pres">
      <dgm:prSet presAssocID="{08CB8D23-3D51-EC49-B704-378A12AFE207}" presName="background3" presStyleLbl="node3" presStyleIdx="1" presStyleCnt="8"/>
      <dgm:spPr/>
    </dgm:pt>
    <dgm:pt modelId="{5BAE20E9-7331-C841-8902-1549D2882A83}" type="pres">
      <dgm:prSet presAssocID="{08CB8D23-3D51-EC49-B704-378A12AFE207}" presName="text3" presStyleLbl="fgAcc3" presStyleIdx="1" presStyleCnt="8">
        <dgm:presLayoutVars>
          <dgm:chPref val="3"/>
        </dgm:presLayoutVars>
      </dgm:prSet>
      <dgm:spPr/>
    </dgm:pt>
    <dgm:pt modelId="{49AD8584-EFF8-3D4A-981B-00131E4E1E2A}" type="pres">
      <dgm:prSet presAssocID="{08CB8D23-3D51-EC49-B704-378A12AFE207}" presName="hierChild4" presStyleCnt="0"/>
      <dgm:spPr/>
    </dgm:pt>
    <dgm:pt modelId="{D14CCA04-9300-994F-98ED-6457661A275E}" type="pres">
      <dgm:prSet presAssocID="{38125E52-5213-4A4D-BE79-F537723665D9}" presName="Name23" presStyleLbl="parChTrans1D4" presStyleIdx="1" presStyleCnt="8"/>
      <dgm:spPr/>
    </dgm:pt>
    <dgm:pt modelId="{D8529D7B-B626-9448-83DF-D07C13EEF1C6}" type="pres">
      <dgm:prSet presAssocID="{4FBDBDAB-2D73-2244-BC07-DDB631A853BD}" presName="hierRoot4" presStyleCnt="0"/>
      <dgm:spPr/>
    </dgm:pt>
    <dgm:pt modelId="{D4292454-BFBD-9B4E-B15D-2759D3D01BE2}" type="pres">
      <dgm:prSet presAssocID="{4FBDBDAB-2D73-2244-BC07-DDB631A853BD}" presName="composite4" presStyleCnt="0"/>
      <dgm:spPr/>
    </dgm:pt>
    <dgm:pt modelId="{40605643-403E-B441-A12C-240B6BA258DD}" type="pres">
      <dgm:prSet presAssocID="{4FBDBDAB-2D73-2244-BC07-DDB631A853BD}" presName="background4" presStyleLbl="node4" presStyleIdx="1" presStyleCnt="8"/>
      <dgm:spPr/>
    </dgm:pt>
    <dgm:pt modelId="{35B8B5A0-E738-064A-A61B-B4BD842B9341}" type="pres">
      <dgm:prSet presAssocID="{4FBDBDAB-2D73-2244-BC07-DDB631A853BD}" presName="text4" presStyleLbl="fgAcc4" presStyleIdx="1" presStyleCnt="8">
        <dgm:presLayoutVars>
          <dgm:chPref val="3"/>
        </dgm:presLayoutVars>
      </dgm:prSet>
      <dgm:spPr/>
    </dgm:pt>
    <dgm:pt modelId="{DB8F5282-914B-5748-9293-B9B58DC0BBA5}" type="pres">
      <dgm:prSet presAssocID="{4FBDBDAB-2D73-2244-BC07-DDB631A853BD}" presName="hierChild5" presStyleCnt="0"/>
      <dgm:spPr/>
    </dgm:pt>
    <dgm:pt modelId="{0BDAD8B7-3382-2B44-8E5C-1BC3E3E199B5}" type="pres">
      <dgm:prSet presAssocID="{6241EBA0-C3F4-1344-B484-773D92EE95F2}" presName="Name10" presStyleLbl="parChTrans1D2" presStyleIdx="1" presStyleCnt="4"/>
      <dgm:spPr/>
    </dgm:pt>
    <dgm:pt modelId="{40D3F01B-0330-8646-9EC4-3076701B8F70}" type="pres">
      <dgm:prSet presAssocID="{93013136-BF6C-E54F-9200-37D4576CAED1}" presName="hierRoot2" presStyleCnt="0"/>
      <dgm:spPr/>
    </dgm:pt>
    <dgm:pt modelId="{56E4EE4A-D8B6-F640-83B1-CFFF7F0601A5}" type="pres">
      <dgm:prSet presAssocID="{93013136-BF6C-E54F-9200-37D4576CAED1}" presName="composite2" presStyleCnt="0"/>
      <dgm:spPr/>
    </dgm:pt>
    <dgm:pt modelId="{9AAEACA8-C7CA-A643-ADA2-FB4F5B803027}" type="pres">
      <dgm:prSet presAssocID="{93013136-BF6C-E54F-9200-37D4576CAED1}" presName="background2" presStyleLbl="node2" presStyleIdx="1" presStyleCnt="4"/>
      <dgm:spPr/>
    </dgm:pt>
    <dgm:pt modelId="{89B65EAA-4C2E-D141-8864-90BBC5CC911E}" type="pres">
      <dgm:prSet presAssocID="{93013136-BF6C-E54F-9200-37D4576CAED1}" presName="text2" presStyleLbl="fgAcc2" presStyleIdx="1" presStyleCnt="4">
        <dgm:presLayoutVars>
          <dgm:chPref val="3"/>
        </dgm:presLayoutVars>
      </dgm:prSet>
      <dgm:spPr/>
    </dgm:pt>
    <dgm:pt modelId="{E771F8A2-AE0D-C641-89E2-D6F4C2B494E0}" type="pres">
      <dgm:prSet presAssocID="{93013136-BF6C-E54F-9200-37D4576CAED1}" presName="hierChild3" presStyleCnt="0"/>
      <dgm:spPr/>
    </dgm:pt>
    <dgm:pt modelId="{5EA30A91-9D85-A445-B3A0-E90F9F1CC07B}" type="pres">
      <dgm:prSet presAssocID="{26DCED2C-7134-AB42-AD89-61C0AF5FD89E}" presName="Name17" presStyleLbl="parChTrans1D3" presStyleIdx="2" presStyleCnt="8"/>
      <dgm:spPr/>
    </dgm:pt>
    <dgm:pt modelId="{64358F47-D671-A14B-889F-E12831AAC4A4}" type="pres">
      <dgm:prSet presAssocID="{6C30EEB4-22CC-F142-8A0D-B717A9A06B74}" presName="hierRoot3" presStyleCnt="0"/>
      <dgm:spPr/>
    </dgm:pt>
    <dgm:pt modelId="{4EB7A42F-641A-4F43-8049-DE84FD6FA124}" type="pres">
      <dgm:prSet presAssocID="{6C30EEB4-22CC-F142-8A0D-B717A9A06B74}" presName="composite3" presStyleCnt="0"/>
      <dgm:spPr/>
    </dgm:pt>
    <dgm:pt modelId="{E1055B54-66E6-6249-840D-2E3610B3E933}" type="pres">
      <dgm:prSet presAssocID="{6C30EEB4-22CC-F142-8A0D-B717A9A06B74}" presName="background3" presStyleLbl="node3" presStyleIdx="2" presStyleCnt="8"/>
      <dgm:spPr/>
    </dgm:pt>
    <dgm:pt modelId="{0ED7C532-8F40-C246-9CB1-6F175B66619C}" type="pres">
      <dgm:prSet presAssocID="{6C30EEB4-22CC-F142-8A0D-B717A9A06B74}" presName="text3" presStyleLbl="fgAcc3" presStyleIdx="2" presStyleCnt="8">
        <dgm:presLayoutVars>
          <dgm:chPref val="3"/>
        </dgm:presLayoutVars>
      </dgm:prSet>
      <dgm:spPr/>
    </dgm:pt>
    <dgm:pt modelId="{5265B85B-2A13-1547-8C55-7323536A364A}" type="pres">
      <dgm:prSet presAssocID="{6C30EEB4-22CC-F142-8A0D-B717A9A06B74}" presName="hierChild4" presStyleCnt="0"/>
      <dgm:spPr/>
    </dgm:pt>
    <dgm:pt modelId="{ADA999EC-0DB5-4F45-B13A-FF84D8E86F12}" type="pres">
      <dgm:prSet presAssocID="{9743CB2B-7FA9-BD45-A827-14443FAAEAE9}" presName="Name23" presStyleLbl="parChTrans1D4" presStyleIdx="2" presStyleCnt="8"/>
      <dgm:spPr/>
    </dgm:pt>
    <dgm:pt modelId="{63A401C0-8E6F-9A46-820D-237CB60EEB3F}" type="pres">
      <dgm:prSet presAssocID="{3FEA380D-8581-0647-9A28-304D2173CE14}" presName="hierRoot4" presStyleCnt="0"/>
      <dgm:spPr/>
    </dgm:pt>
    <dgm:pt modelId="{C404C7D1-7D3C-8841-B7DE-8A8E22A18AC0}" type="pres">
      <dgm:prSet presAssocID="{3FEA380D-8581-0647-9A28-304D2173CE14}" presName="composite4" presStyleCnt="0"/>
      <dgm:spPr/>
    </dgm:pt>
    <dgm:pt modelId="{A16FC4EE-1D00-7C4F-A0E2-52650DCE354A}" type="pres">
      <dgm:prSet presAssocID="{3FEA380D-8581-0647-9A28-304D2173CE14}" presName="background4" presStyleLbl="node4" presStyleIdx="2" presStyleCnt="8"/>
      <dgm:spPr/>
    </dgm:pt>
    <dgm:pt modelId="{B4582B0E-6085-954E-9AF7-5F117A7F12E9}" type="pres">
      <dgm:prSet presAssocID="{3FEA380D-8581-0647-9A28-304D2173CE14}" presName="text4" presStyleLbl="fgAcc4" presStyleIdx="2" presStyleCnt="8">
        <dgm:presLayoutVars>
          <dgm:chPref val="3"/>
        </dgm:presLayoutVars>
      </dgm:prSet>
      <dgm:spPr/>
    </dgm:pt>
    <dgm:pt modelId="{2EF2CB1A-370E-B341-B1D6-79835A6D9889}" type="pres">
      <dgm:prSet presAssocID="{3FEA380D-8581-0647-9A28-304D2173CE14}" presName="hierChild5" presStyleCnt="0"/>
      <dgm:spPr/>
    </dgm:pt>
    <dgm:pt modelId="{575D27C8-58C3-564E-B131-A689D92F4623}" type="pres">
      <dgm:prSet presAssocID="{0B8FED03-F633-B349-90F2-EC328C81F8DA}" presName="Name17" presStyleLbl="parChTrans1D3" presStyleIdx="3" presStyleCnt="8"/>
      <dgm:spPr/>
    </dgm:pt>
    <dgm:pt modelId="{369DE05B-5E9F-A44F-817E-6B63BEA71222}" type="pres">
      <dgm:prSet presAssocID="{0A33B41E-E1F5-E541-911A-4D2D5830C1C0}" presName="hierRoot3" presStyleCnt="0"/>
      <dgm:spPr/>
    </dgm:pt>
    <dgm:pt modelId="{E6A2CA6F-FE87-2D41-9CD8-CB0F3210597F}" type="pres">
      <dgm:prSet presAssocID="{0A33B41E-E1F5-E541-911A-4D2D5830C1C0}" presName="composite3" presStyleCnt="0"/>
      <dgm:spPr/>
    </dgm:pt>
    <dgm:pt modelId="{6256BEA3-2FE6-5B46-9CE5-821ACAFB9EB4}" type="pres">
      <dgm:prSet presAssocID="{0A33B41E-E1F5-E541-911A-4D2D5830C1C0}" presName="background3" presStyleLbl="node3" presStyleIdx="3" presStyleCnt="8"/>
      <dgm:spPr/>
    </dgm:pt>
    <dgm:pt modelId="{C9BCEA33-105A-8C43-B60F-7DCF8EB7A2E8}" type="pres">
      <dgm:prSet presAssocID="{0A33B41E-E1F5-E541-911A-4D2D5830C1C0}" presName="text3" presStyleLbl="fgAcc3" presStyleIdx="3" presStyleCnt="8">
        <dgm:presLayoutVars>
          <dgm:chPref val="3"/>
        </dgm:presLayoutVars>
      </dgm:prSet>
      <dgm:spPr/>
    </dgm:pt>
    <dgm:pt modelId="{86BC7E70-64B2-9C46-ABC5-281AAD980404}" type="pres">
      <dgm:prSet presAssocID="{0A33B41E-E1F5-E541-911A-4D2D5830C1C0}" presName="hierChild4" presStyleCnt="0"/>
      <dgm:spPr/>
    </dgm:pt>
    <dgm:pt modelId="{9EFBF4B1-9ED2-504A-BF48-74997B646B51}" type="pres">
      <dgm:prSet presAssocID="{F272A84C-2D5F-4A4B-B21F-909320D6F8C6}" presName="Name23" presStyleLbl="parChTrans1D4" presStyleIdx="3" presStyleCnt="8"/>
      <dgm:spPr/>
    </dgm:pt>
    <dgm:pt modelId="{10DAE499-2B54-8940-8D1B-E8347F9F2765}" type="pres">
      <dgm:prSet presAssocID="{E2C9ECE7-7C76-6A45-AA05-21FB035CECEF}" presName="hierRoot4" presStyleCnt="0"/>
      <dgm:spPr/>
    </dgm:pt>
    <dgm:pt modelId="{8436B907-D457-2F4E-9F81-714492AD392D}" type="pres">
      <dgm:prSet presAssocID="{E2C9ECE7-7C76-6A45-AA05-21FB035CECEF}" presName="composite4" presStyleCnt="0"/>
      <dgm:spPr/>
    </dgm:pt>
    <dgm:pt modelId="{DF39F7E9-CDED-6745-9FD2-C60106629CC1}" type="pres">
      <dgm:prSet presAssocID="{E2C9ECE7-7C76-6A45-AA05-21FB035CECEF}" presName="background4" presStyleLbl="node4" presStyleIdx="3" presStyleCnt="8"/>
      <dgm:spPr/>
    </dgm:pt>
    <dgm:pt modelId="{6A560FFC-B9E8-2841-881E-CFB04EACBAFE}" type="pres">
      <dgm:prSet presAssocID="{E2C9ECE7-7C76-6A45-AA05-21FB035CECEF}" presName="text4" presStyleLbl="fgAcc4" presStyleIdx="3" presStyleCnt="8">
        <dgm:presLayoutVars>
          <dgm:chPref val="3"/>
        </dgm:presLayoutVars>
      </dgm:prSet>
      <dgm:spPr/>
    </dgm:pt>
    <dgm:pt modelId="{C58D80F6-6CD3-7F42-BE42-9F55EAA32FFF}" type="pres">
      <dgm:prSet presAssocID="{E2C9ECE7-7C76-6A45-AA05-21FB035CECEF}" presName="hierChild5" presStyleCnt="0"/>
      <dgm:spPr/>
    </dgm:pt>
    <dgm:pt modelId="{2C9EB9D0-2455-414A-A1DD-E9D29012E5E9}" type="pres">
      <dgm:prSet presAssocID="{B3B68A9C-4097-654C-A587-1133AD5B705A}" presName="Name10" presStyleLbl="parChTrans1D2" presStyleIdx="2" presStyleCnt="4"/>
      <dgm:spPr/>
    </dgm:pt>
    <dgm:pt modelId="{35B0582F-AB14-C64E-8761-7694537E0768}" type="pres">
      <dgm:prSet presAssocID="{1AB41373-3057-844D-AD5C-E1CCE360B6DE}" presName="hierRoot2" presStyleCnt="0"/>
      <dgm:spPr/>
    </dgm:pt>
    <dgm:pt modelId="{0256F32E-2DB6-454A-BD25-5BF6A78D7112}" type="pres">
      <dgm:prSet presAssocID="{1AB41373-3057-844D-AD5C-E1CCE360B6DE}" presName="composite2" presStyleCnt="0"/>
      <dgm:spPr/>
    </dgm:pt>
    <dgm:pt modelId="{CC1FF5B5-E5E1-A048-92DA-56814BB7B5A9}" type="pres">
      <dgm:prSet presAssocID="{1AB41373-3057-844D-AD5C-E1CCE360B6DE}" presName="background2" presStyleLbl="node2" presStyleIdx="2" presStyleCnt="4"/>
      <dgm:spPr/>
    </dgm:pt>
    <dgm:pt modelId="{CF8FC78B-863B-624B-A38B-82E2F164B864}" type="pres">
      <dgm:prSet presAssocID="{1AB41373-3057-844D-AD5C-E1CCE360B6DE}" presName="text2" presStyleLbl="fgAcc2" presStyleIdx="2" presStyleCnt="4">
        <dgm:presLayoutVars>
          <dgm:chPref val="3"/>
        </dgm:presLayoutVars>
      </dgm:prSet>
      <dgm:spPr/>
    </dgm:pt>
    <dgm:pt modelId="{879B0235-FB28-C045-AFC2-93B66F612C88}" type="pres">
      <dgm:prSet presAssocID="{1AB41373-3057-844D-AD5C-E1CCE360B6DE}" presName="hierChild3" presStyleCnt="0"/>
      <dgm:spPr/>
    </dgm:pt>
    <dgm:pt modelId="{481761B7-8A34-BB41-B2B5-BB69FB15642D}" type="pres">
      <dgm:prSet presAssocID="{7E94FD1A-0056-8B4B-BF7A-CE273CA5098A}" presName="Name17" presStyleLbl="parChTrans1D3" presStyleIdx="4" presStyleCnt="8"/>
      <dgm:spPr/>
    </dgm:pt>
    <dgm:pt modelId="{5295B39A-D9A9-CD44-8BF2-34F131DA5CF4}" type="pres">
      <dgm:prSet presAssocID="{537BD01C-BE92-0440-9220-43A4486DEE67}" presName="hierRoot3" presStyleCnt="0"/>
      <dgm:spPr/>
    </dgm:pt>
    <dgm:pt modelId="{A6DC5B3E-EF11-2B45-8AD1-66221D8DF803}" type="pres">
      <dgm:prSet presAssocID="{537BD01C-BE92-0440-9220-43A4486DEE67}" presName="composite3" presStyleCnt="0"/>
      <dgm:spPr/>
    </dgm:pt>
    <dgm:pt modelId="{5C6A2742-97DF-9B48-A8BB-2139F5E09F60}" type="pres">
      <dgm:prSet presAssocID="{537BD01C-BE92-0440-9220-43A4486DEE67}" presName="background3" presStyleLbl="node3" presStyleIdx="4" presStyleCnt="8"/>
      <dgm:spPr/>
    </dgm:pt>
    <dgm:pt modelId="{F33A7CDD-7C2C-664F-9A07-9042099EDD21}" type="pres">
      <dgm:prSet presAssocID="{537BD01C-BE92-0440-9220-43A4486DEE67}" presName="text3" presStyleLbl="fgAcc3" presStyleIdx="4" presStyleCnt="8">
        <dgm:presLayoutVars>
          <dgm:chPref val="3"/>
        </dgm:presLayoutVars>
      </dgm:prSet>
      <dgm:spPr/>
    </dgm:pt>
    <dgm:pt modelId="{88435894-4693-AB43-B84E-4A84780170D8}" type="pres">
      <dgm:prSet presAssocID="{537BD01C-BE92-0440-9220-43A4486DEE67}" presName="hierChild4" presStyleCnt="0"/>
      <dgm:spPr/>
    </dgm:pt>
    <dgm:pt modelId="{697055B9-4CCD-0D48-950B-BF058494BEA7}" type="pres">
      <dgm:prSet presAssocID="{B551152C-357E-AA42-9FCB-DEFA6FB3F654}" presName="Name23" presStyleLbl="parChTrans1D4" presStyleIdx="4" presStyleCnt="8"/>
      <dgm:spPr/>
    </dgm:pt>
    <dgm:pt modelId="{8BFEF1E8-A5D5-F642-8E02-73F63C545C9F}" type="pres">
      <dgm:prSet presAssocID="{772F3A60-1506-8141-AB88-D5E670C7DE43}" presName="hierRoot4" presStyleCnt="0"/>
      <dgm:spPr/>
    </dgm:pt>
    <dgm:pt modelId="{01FD89A1-BE69-4341-B457-C4F4E976BA3C}" type="pres">
      <dgm:prSet presAssocID="{772F3A60-1506-8141-AB88-D5E670C7DE43}" presName="composite4" presStyleCnt="0"/>
      <dgm:spPr/>
    </dgm:pt>
    <dgm:pt modelId="{E1DB54FB-515B-CA41-92E7-E39039C21954}" type="pres">
      <dgm:prSet presAssocID="{772F3A60-1506-8141-AB88-D5E670C7DE43}" presName="background4" presStyleLbl="node4" presStyleIdx="4" presStyleCnt="8"/>
      <dgm:spPr/>
    </dgm:pt>
    <dgm:pt modelId="{7AC4D80A-AE86-4B4A-9016-0B8FA886DA1F}" type="pres">
      <dgm:prSet presAssocID="{772F3A60-1506-8141-AB88-D5E670C7DE43}" presName="text4" presStyleLbl="fgAcc4" presStyleIdx="4" presStyleCnt="8">
        <dgm:presLayoutVars>
          <dgm:chPref val="3"/>
        </dgm:presLayoutVars>
      </dgm:prSet>
      <dgm:spPr/>
    </dgm:pt>
    <dgm:pt modelId="{0BB41DE0-58F1-7D48-A553-1360446554B8}" type="pres">
      <dgm:prSet presAssocID="{772F3A60-1506-8141-AB88-D5E670C7DE43}" presName="hierChild5" presStyleCnt="0"/>
      <dgm:spPr/>
    </dgm:pt>
    <dgm:pt modelId="{706D7FBF-72CE-9F4D-8DFE-984B01B1DE5C}" type="pres">
      <dgm:prSet presAssocID="{9871D163-6FAB-6547-A6AE-6D00C7B3EF2A}" presName="Name17" presStyleLbl="parChTrans1D3" presStyleIdx="5" presStyleCnt="8"/>
      <dgm:spPr/>
    </dgm:pt>
    <dgm:pt modelId="{E2240964-E66D-C746-BBFF-4317AF5572BD}" type="pres">
      <dgm:prSet presAssocID="{660F9BAD-C08C-1347-8C75-851E1D761194}" presName="hierRoot3" presStyleCnt="0"/>
      <dgm:spPr/>
    </dgm:pt>
    <dgm:pt modelId="{3F9426BF-116A-A548-A1A2-5D4418780C22}" type="pres">
      <dgm:prSet presAssocID="{660F9BAD-C08C-1347-8C75-851E1D761194}" presName="composite3" presStyleCnt="0"/>
      <dgm:spPr/>
    </dgm:pt>
    <dgm:pt modelId="{F3C91F16-84F5-9947-9319-2698C038E45C}" type="pres">
      <dgm:prSet presAssocID="{660F9BAD-C08C-1347-8C75-851E1D761194}" presName="background3" presStyleLbl="node3" presStyleIdx="5" presStyleCnt="8"/>
      <dgm:spPr/>
    </dgm:pt>
    <dgm:pt modelId="{39B9679C-B832-F447-ACB4-8DE5D28BB0C1}" type="pres">
      <dgm:prSet presAssocID="{660F9BAD-C08C-1347-8C75-851E1D761194}" presName="text3" presStyleLbl="fgAcc3" presStyleIdx="5" presStyleCnt="8">
        <dgm:presLayoutVars>
          <dgm:chPref val="3"/>
        </dgm:presLayoutVars>
      </dgm:prSet>
      <dgm:spPr/>
    </dgm:pt>
    <dgm:pt modelId="{291F41EC-142A-7441-BB72-9E814F44472B}" type="pres">
      <dgm:prSet presAssocID="{660F9BAD-C08C-1347-8C75-851E1D761194}" presName="hierChild4" presStyleCnt="0"/>
      <dgm:spPr/>
    </dgm:pt>
    <dgm:pt modelId="{320CE9A9-90B0-3649-B65B-3A174B6AF2C2}" type="pres">
      <dgm:prSet presAssocID="{57712217-FE0D-334C-83BE-C2D3A774E075}" presName="Name23" presStyleLbl="parChTrans1D4" presStyleIdx="5" presStyleCnt="8"/>
      <dgm:spPr/>
    </dgm:pt>
    <dgm:pt modelId="{9E4A8D02-58B1-0F43-93C5-BA0C3FB0B4BA}" type="pres">
      <dgm:prSet presAssocID="{6E43B820-5DA0-114B-899D-DABBB64EC5BD}" presName="hierRoot4" presStyleCnt="0"/>
      <dgm:spPr/>
    </dgm:pt>
    <dgm:pt modelId="{E5960ADE-1DE6-A945-9705-8E6F60212A40}" type="pres">
      <dgm:prSet presAssocID="{6E43B820-5DA0-114B-899D-DABBB64EC5BD}" presName="composite4" presStyleCnt="0"/>
      <dgm:spPr/>
    </dgm:pt>
    <dgm:pt modelId="{C4A7CAB0-A5C8-9949-95D9-8B5F1A222F07}" type="pres">
      <dgm:prSet presAssocID="{6E43B820-5DA0-114B-899D-DABBB64EC5BD}" presName="background4" presStyleLbl="node4" presStyleIdx="5" presStyleCnt="8"/>
      <dgm:spPr/>
    </dgm:pt>
    <dgm:pt modelId="{65D5A6AE-A762-494C-8469-770A3895D3D0}" type="pres">
      <dgm:prSet presAssocID="{6E43B820-5DA0-114B-899D-DABBB64EC5BD}" presName="text4" presStyleLbl="fgAcc4" presStyleIdx="5" presStyleCnt="8">
        <dgm:presLayoutVars>
          <dgm:chPref val="3"/>
        </dgm:presLayoutVars>
      </dgm:prSet>
      <dgm:spPr/>
    </dgm:pt>
    <dgm:pt modelId="{43E780AF-FC02-194A-9FA1-1DA56579DAE1}" type="pres">
      <dgm:prSet presAssocID="{6E43B820-5DA0-114B-899D-DABBB64EC5BD}" presName="hierChild5" presStyleCnt="0"/>
      <dgm:spPr/>
    </dgm:pt>
    <dgm:pt modelId="{B6B25DE3-F249-AD4B-8482-F5405AFD7B0D}" type="pres">
      <dgm:prSet presAssocID="{D3EA13DA-58D6-D242-86E9-14927AE7A1C4}" presName="Name10" presStyleLbl="parChTrans1D2" presStyleIdx="3" presStyleCnt="4"/>
      <dgm:spPr/>
    </dgm:pt>
    <dgm:pt modelId="{69861927-DD06-A34F-8AD9-725F77E0AC1B}" type="pres">
      <dgm:prSet presAssocID="{9FA38E16-F82F-9A43-85A7-F7D4A49920F9}" presName="hierRoot2" presStyleCnt="0"/>
      <dgm:spPr/>
    </dgm:pt>
    <dgm:pt modelId="{B3E8CF48-D0F4-984B-ADCD-426D9DE25BE3}" type="pres">
      <dgm:prSet presAssocID="{9FA38E16-F82F-9A43-85A7-F7D4A49920F9}" presName="composite2" presStyleCnt="0"/>
      <dgm:spPr/>
    </dgm:pt>
    <dgm:pt modelId="{B9D5CEF0-8669-464D-AE22-3C534CDBAA89}" type="pres">
      <dgm:prSet presAssocID="{9FA38E16-F82F-9A43-85A7-F7D4A49920F9}" presName="background2" presStyleLbl="node2" presStyleIdx="3" presStyleCnt="4"/>
      <dgm:spPr/>
    </dgm:pt>
    <dgm:pt modelId="{047A44E1-C4E3-1E4B-ACEC-B4AC3BC6A322}" type="pres">
      <dgm:prSet presAssocID="{9FA38E16-F82F-9A43-85A7-F7D4A49920F9}" presName="text2" presStyleLbl="fgAcc2" presStyleIdx="3" presStyleCnt="4" custScaleX="114464" custScaleY="121041" custLinFactNeighborY="-4163">
        <dgm:presLayoutVars>
          <dgm:chPref val="3"/>
        </dgm:presLayoutVars>
      </dgm:prSet>
      <dgm:spPr/>
    </dgm:pt>
    <dgm:pt modelId="{C1F4D696-F411-B040-899F-619BE562E5C0}" type="pres">
      <dgm:prSet presAssocID="{9FA38E16-F82F-9A43-85A7-F7D4A49920F9}" presName="hierChild3" presStyleCnt="0"/>
      <dgm:spPr/>
    </dgm:pt>
    <dgm:pt modelId="{8B717AFD-4643-D946-AAE4-18332E0E1016}" type="pres">
      <dgm:prSet presAssocID="{0487E213-A6AC-3044-9DEB-AECDEEFD431E}" presName="Name17" presStyleLbl="parChTrans1D3" presStyleIdx="6" presStyleCnt="8"/>
      <dgm:spPr/>
    </dgm:pt>
    <dgm:pt modelId="{BB15169E-A77C-244C-B24E-3CE844C6A448}" type="pres">
      <dgm:prSet presAssocID="{7F1CD776-02F9-5541-88BE-F6AF51265D96}" presName="hierRoot3" presStyleCnt="0"/>
      <dgm:spPr/>
    </dgm:pt>
    <dgm:pt modelId="{FFB97625-8379-F542-B81F-14A44057B44B}" type="pres">
      <dgm:prSet presAssocID="{7F1CD776-02F9-5541-88BE-F6AF51265D96}" presName="composite3" presStyleCnt="0"/>
      <dgm:spPr/>
    </dgm:pt>
    <dgm:pt modelId="{DD64C879-C005-CA42-9CA0-F48A286872F4}" type="pres">
      <dgm:prSet presAssocID="{7F1CD776-02F9-5541-88BE-F6AF51265D96}" presName="background3" presStyleLbl="node3" presStyleIdx="6" presStyleCnt="8"/>
      <dgm:spPr/>
    </dgm:pt>
    <dgm:pt modelId="{95A8B5FF-F22B-284A-9429-E327D69D2277}" type="pres">
      <dgm:prSet presAssocID="{7F1CD776-02F9-5541-88BE-F6AF51265D96}" presName="text3" presStyleLbl="fgAcc3" presStyleIdx="6" presStyleCnt="8">
        <dgm:presLayoutVars>
          <dgm:chPref val="3"/>
        </dgm:presLayoutVars>
      </dgm:prSet>
      <dgm:spPr/>
    </dgm:pt>
    <dgm:pt modelId="{746BC90E-CFEF-844D-B57C-BF9597E0BAAF}" type="pres">
      <dgm:prSet presAssocID="{7F1CD776-02F9-5541-88BE-F6AF51265D96}" presName="hierChild4" presStyleCnt="0"/>
      <dgm:spPr/>
    </dgm:pt>
    <dgm:pt modelId="{5EFBC773-B942-9941-88A8-3C878A8B45A2}" type="pres">
      <dgm:prSet presAssocID="{1A69CA13-7613-AC4B-B9FE-131059F7160E}" presName="Name23" presStyleLbl="parChTrans1D4" presStyleIdx="6" presStyleCnt="8"/>
      <dgm:spPr/>
    </dgm:pt>
    <dgm:pt modelId="{1F23F8B9-FD81-704F-9083-3807F5DBAE4B}" type="pres">
      <dgm:prSet presAssocID="{48497070-172A-0C4E-A27D-CCF0276315D6}" presName="hierRoot4" presStyleCnt="0"/>
      <dgm:spPr/>
    </dgm:pt>
    <dgm:pt modelId="{BEA70B77-570A-A542-A8D7-A176C5EECD27}" type="pres">
      <dgm:prSet presAssocID="{48497070-172A-0C4E-A27D-CCF0276315D6}" presName="composite4" presStyleCnt="0"/>
      <dgm:spPr/>
    </dgm:pt>
    <dgm:pt modelId="{65857C21-0C1C-3A46-9382-01EE60D3BC16}" type="pres">
      <dgm:prSet presAssocID="{48497070-172A-0C4E-A27D-CCF0276315D6}" presName="background4" presStyleLbl="node4" presStyleIdx="6" presStyleCnt="8"/>
      <dgm:spPr/>
    </dgm:pt>
    <dgm:pt modelId="{95B63686-A4C4-ED47-8807-52A2503761AF}" type="pres">
      <dgm:prSet presAssocID="{48497070-172A-0C4E-A27D-CCF0276315D6}" presName="text4" presStyleLbl="fgAcc4" presStyleIdx="6" presStyleCnt="8">
        <dgm:presLayoutVars>
          <dgm:chPref val="3"/>
        </dgm:presLayoutVars>
      </dgm:prSet>
      <dgm:spPr/>
    </dgm:pt>
    <dgm:pt modelId="{D6838CF6-5A5C-CD44-9A9E-C4A24E852C8E}" type="pres">
      <dgm:prSet presAssocID="{48497070-172A-0C4E-A27D-CCF0276315D6}" presName="hierChild5" presStyleCnt="0"/>
      <dgm:spPr/>
    </dgm:pt>
    <dgm:pt modelId="{FF1CBEE2-5348-FB43-967D-041BA45F890E}" type="pres">
      <dgm:prSet presAssocID="{96A80B25-3B6B-8740-9A93-A09E0078FFF8}" presName="Name17" presStyleLbl="parChTrans1D3" presStyleIdx="7" presStyleCnt="8"/>
      <dgm:spPr/>
    </dgm:pt>
    <dgm:pt modelId="{6BFDE663-BAD8-0D43-8459-D8406BDE91BC}" type="pres">
      <dgm:prSet presAssocID="{F0996D54-0516-7249-9C7C-85A953D231AC}" presName="hierRoot3" presStyleCnt="0"/>
      <dgm:spPr/>
    </dgm:pt>
    <dgm:pt modelId="{636B28DA-9FF4-BB47-A08B-0AE1ACCF2591}" type="pres">
      <dgm:prSet presAssocID="{F0996D54-0516-7249-9C7C-85A953D231AC}" presName="composite3" presStyleCnt="0"/>
      <dgm:spPr/>
    </dgm:pt>
    <dgm:pt modelId="{411FD323-F785-1B4F-8E07-B02D55A3F5B5}" type="pres">
      <dgm:prSet presAssocID="{F0996D54-0516-7249-9C7C-85A953D231AC}" presName="background3" presStyleLbl="node3" presStyleIdx="7" presStyleCnt="8"/>
      <dgm:spPr/>
    </dgm:pt>
    <dgm:pt modelId="{7CED8AB4-7DA0-0046-AE05-C8990980FBF2}" type="pres">
      <dgm:prSet presAssocID="{F0996D54-0516-7249-9C7C-85A953D231AC}" presName="text3" presStyleLbl="fgAcc3" presStyleIdx="7" presStyleCnt="8">
        <dgm:presLayoutVars>
          <dgm:chPref val="3"/>
        </dgm:presLayoutVars>
      </dgm:prSet>
      <dgm:spPr/>
    </dgm:pt>
    <dgm:pt modelId="{45F90794-AC6A-5940-8B62-56BB563F5FB7}" type="pres">
      <dgm:prSet presAssocID="{F0996D54-0516-7249-9C7C-85A953D231AC}" presName="hierChild4" presStyleCnt="0"/>
      <dgm:spPr/>
    </dgm:pt>
    <dgm:pt modelId="{CB9BF83D-4DA6-BA4C-B2C7-91F19CE01B67}" type="pres">
      <dgm:prSet presAssocID="{7051DA43-D867-5B40-88A4-0494A29748E0}" presName="Name23" presStyleLbl="parChTrans1D4" presStyleIdx="7" presStyleCnt="8"/>
      <dgm:spPr/>
    </dgm:pt>
    <dgm:pt modelId="{434DE6B4-EA30-DF41-AC23-2A6E435B0C5F}" type="pres">
      <dgm:prSet presAssocID="{DDC337F7-909F-5A41-9564-4651781E86CE}" presName="hierRoot4" presStyleCnt="0"/>
      <dgm:spPr/>
    </dgm:pt>
    <dgm:pt modelId="{67AC18C1-DE15-2A4B-B71F-1A34B2274909}" type="pres">
      <dgm:prSet presAssocID="{DDC337F7-909F-5A41-9564-4651781E86CE}" presName="composite4" presStyleCnt="0"/>
      <dgm:spPr/>
    </dgm:pt>
    <dgm:pt modelId="{72818025-357D-9E40-A267-E10A68DE0729}" type="pres">
      <dgm:prSet presAssocID="{DDC337F7-909F-5A41-9564-4651781E86CE}" presName="background4" presStyleLbl="node4" presStyleIdx="7" presStyleCnt="8"/>
      <dgm:spPr/>
    </dgm:pt>
    <dgm:pt modelId="{3C239053-9297-E342-8C07-9C2A0015716D}" type="pres">
      <dgm:prSet presAssocID="{DDC337F7-909F-5A41-9564-4651781E86CE}" presName="text4" presStyleLbl="fgAcc4" presStyleIdx="7" presStyleCnt="8">
        <dgm:presLayoutVars>
          <dgm:chPref val="3"/>
        </dgm:presLayoutVars>
      </dgm:prSet>
      <dgm:spPr/>
    </dgm:pt>
    <dgm:pt modelId="{2D95B984-20EC-4B4A-8F83-47865A64FC99}" type="pres">
      <dgm:prSet presAssocID="{DDC337F7-909F-5A41-9564-4651781E86CE}" presName="hierChild5" presStyleCnt="0"/>
      <dgm:spPr/>
    </dgm:pt>
  </dgm:ptLst>
  <dgm:cxnLst>
    <dgm:cxn modelId="{BE081000-32E1-5F41-AACC-A38C02C2E5D0}" srcId="{537BD01C-BE92-0440-9220-43A4486DEE67}" destId="{772F3A60-1506-8141-AB88-D5E670C7DE43}" srcOrd="0" destOrd="0" parTransId="{B551152C-357E-AA42-9FCB-DEFA6FB3F654}" sibTransId="{0A607C37-F9C7-5246-B71A-84C19427EB85}"/>
    <dgm:cxn modelId="{565D0B01-9972-FD44-8212-6EE7D00B9487}" type="presOf" srcId="{1E4B983B-9E8B-9840-AE90-664267FC904D}" destId="{579A1AE9-9913-E248-89A2-484A2FE95F98}" srcOrd="0" destOrd="0" presId="urn:microsoft.com/office/officeart/2005/8/layout/hierarchy1"/>
    <dgm:cxn modelId="{F223E703-0AF4-2C44-94B5-56BAE9649D20}" type="presOf" srcId="{1A69CA13-7613-AC4B-B9FE-131059F7160E}" destId="{5EFBC773-B942-9941-88A8-3C878A8B45A2}" srcOrd="0" destOrd="0" presId="urn:microsoft.com/office/officeart/2005/8/layout/hierarchy1"/>
    <dgm:cxn modelId="{11E1421C-5A44-D44F-A372-CC5844F754DC}" srcId="{7F1CD776-02F9-5541-88BE-F6AF51265D96}" destId="{48497070-172A-0C4E-A27D-CCF0276315D6}" srcOrd="0" destOrd="0" parTransId="{1A69CA13-7613-AC4B-B9FE-131059F7160E}" sibTransId="{ABBA1AE1-38C1-1C43-9DC0-34EC67205D5F}"/>
    <dgm:cxn modelId="{A8894A1E-C31A-9C48-8775-3DD05BF51C39}" type="presOf" srcId="{772F3A60-1506-8141-AB88-D5E670C7DE43}" destId="{7AC4D80A-AE86-4B4A-9016-0B8FA886DA1F}" srcOrd="0" destOrd="0" presId="urn:microsoft.com/office/officeart/2005/8/layout/hierarchy1"/>
    <dgm:cxn modelId="{75E14423-D58E-6E4D-8419-665D6B4C4449}" type="presOf" srcId="{000E2D4A-D860-864A-9355-3246D291F1F4}" destId="{E93CD3F6-2C12-AA41-A11F-B6F654302411}" srcOrd="0" destOrd="0" presId="urn:microsoft.com/office/officeart/2005/8/layout/hierarchy1"/>
    <dgm:cxn modelId="{59568325-DB53-4A46-800D-3B3D611A4253}" srcId="{28617F09-541B-E445-8B3F-86EAF24291D8}" destId="{513C6543-8A5F-D448-A5E7-61079EE59D2F}" srcOrd="0" destOrd="0" parTransId="{C766EA7D-B6CD-AF48-9494-55326D998614}" sibTransId="{0D2F632C-31C5-8746-B5A3-24DDE7CC97CE}"/>
    <dgm:cxn modelId="{99EB1D26-E3F4-9E48-8950-E79FD2031BB8}" type="presOf" srcId="{9871D163-6FAB-6547-A6AE-6D00C7B3EF2A}" destId="{706D7FBF-72CE-9F4D-8DFE-984B01B1DE5C}" srcOrd="0" destOrd="0" presId="urn:microsoft.com/office/officeart/2005/8/layout/hierarchy1"/>
    <dgm:cxn modelId="{E7ECB226-B9EB-EC45-8052-1FDC2B0A06AC}" type="presOf" srcId="{0A33B41E-E1F5-E541-911A-4D2D5830C1C0}" destId="{C9BCEA33-105A-8C43-B60F-7DCF8EB7A2E8}" srcOrd="0" destOrd="0" presId="urn:microsoft.com/office/officeart/2005/8/layout/hierarchy1"/>
    <dgm:cxn modelId="{D9C4D82D-58E0-914B-8042-1620DF2E956D}" type="presOf" srcId="{7051DA43-D867-5B40-88A4-0494A29748E0}" destId="{CB9BF83D-4DA6-BA4C-B2C7-91F19CE01B67}" srcOrd="0" destOrd="0" presId="urn:microsoft.com/office/officeart/2005/8/layout/hierarchy1"/>
    <dgm:cxn modelId="{F810542E-4A67-1D41-B287-51B8AF39A51A}" type="presOf" srcId="{B3B68A9C-4097-654C-A587-1133AD5B705A}" destId="{2C9EB9D0-2455-414A-A1DD-E9D29012E5E9}" srcOrd="0" destOrd="0" presId="urn:microsoft.com/office/officeart/2005/8/layout/hierarchy1"/>
    <dgm:cxn modelId="{250AFC2E-63F9-6347-AAE8-89345BCDFA73}" type="presOf" srcId="{D209904A-60EA-184A-B854-C109AAC1AD2B}" destId="{EC177AD1-D656-1E43-BC0B-A784B63FCF11}" srcOrd="0" destOrd="0" presId="urn:microsoft.com/office/officeart/2005/8/layout/hierarchy1"/>
    <dgm:cxn modelId="{521E0234-F0AC-4441-AB0C-75DA2305A983}" type="presOf" srcId="{93013136-BF6C-E54F-9200-37D4576CAED1}" destId="{89B65EAA-4C2E-D141-8864-90BBC5CC911E}" srcOrd="0" destOrd="0" presId="urn:microsoft.com/office/officeart/2005/8/layout/hierarchy1"/>
    <dgm:cxn modelId="{65EEE035-64E5-0E42-A954-FC0AB2043249}" type="presOf" srcId="{B551152C-357E-AA42-9FCB-DEFA6FB3F654}" destId="{697055B9-4CCD-0D48-950B-BF058494BEA7}" srcOrd="0" destOrd="0" presId="urn:microsoft.com/office/officeart/2005/8/layout/hierarchy1"/>
    <dgm:cxn modelId="{3862723E-7815-4D45-8096-D5070781781D}" type="presOf" srcId="{F7E40F1C-64C3-B24A-9123-71203BC0D48F}" destId="{BB3224D9-8643-484B-845A-1A7407281927}" srcOrd="0" destOrd="0" presId="urn:microsoft.com/office/officeart/2005/8/layout/hierarchy1"/>
    <dgm:cxn modelId="{A585D841-0677-1D44-8ACA-3D83F89FC05F}" type="presOf" srcId="{3FEA380D-8581-0647-9A28-304D2173CE14}" destId="{B4582B0E-6085-954E-9AF7-5F117A7F12E9}" srcOrd="0" destOrd="0" presId="urn:microsoft.com/office/officeart/2005/8/layout/hierarchy1"/>
    <dgm:cxn modelId="{3F12E545-E1F8-7442-9242-BF8D3055CD79}" type="presOf" srcId="{C766EA7D-B6CD-AF48-9494-55326D998614}" destId="{18239A6D-041F-844B-B9F6-EC9CB2F0B57F}" srcOrd="0" destOrd="0" presId="urn:microsoft.com/office/officeart/2005/8/layout/hierarchy1"/>
    <dgm:cxn modelId="{8517266B-B838-9A42-A73B-1A66BDAF2766}" type="presOf" srcId="{6C30EEB4-22CC-F142-8A0D-B717A9A06B74}" destId="{0ED7C532-8F40-C246-9CB1-6F175B66619C}" srcOrd="0" destOrd="0" presId="urn:microsoft.com/office/officeart/2005/8/layout/hierarchy1"/>
    <dgm:cxn modelId="{A33ABD6B-398B-DC4D-BF61-4D102EDB035C}" srcId="{D209904A-60EA-184A-B854-C109AAC1AD2B}" destId="{28617F09-541B-E445-8B3F-86EAF24291D8}" srcOrd="0" destOrd="0" parTransId="{48BC04EB-6247-CB42-89A9-A396B4295357}" sibTransId="{A40CA234-3365-534C-AF12-5D3E54591770}"/>
    <dgm:cxn modelId="{4F98334D-B096-0143-B58F-21432FEE6031}" type="presOf" srcId="{26DCED2C-7134-AB42-AD89-61C0AF5FD89E}" destId="{5EA30A91-9D85-A445-B3A0-E90F9F1CC07B}" srcOrd="0" destOrd="0" presId="urn:microsoft.com/office/officeart/2005/8/layout/hierarchy1"/>
    <dgm:cxn modelId="{2064414E-FCA2-6F47-96B1-8180CA161D45}" srcId="{6C30EEB4-22CC-F142-8A0D-B717A9A06B74}" destId="{3FEA380D-8581-0647-9A28-304D2173CE14}" srcOrd="0" destOrd="0" parTransId="{9743CB2B-7FA9-BD45-A827-14443FAAEAE9}" sibTransId="{39B49343-1C9A-ED4C-9A5F-317217CB80EE}"/>
    <dgm:cxn modelId="{0D5F664E-D423-9349-BD60-E04D4D45ABD0}" type="presOf" srcId="{C1531F04-85D4-D546-B607-097F18B7A68F}" destId="{184A1E86-A6CE-CA4D-938E-22392BA30A49}" srcOrd="0" destOrd="0" presId="urn:microsoft.com/office/officeart/2005/8/layout/hierarchy1"/>
    <dgm:cxn modelId="{9800DE6E-5F07-2C41-A3F8-630621CA988A}" srcId="{93013136-BF6C-E54F-9200-37D4576CAED1}" destId="{6C30EEB4-22CC-F142-8A0D-B717A9A06B74}" srcOrd="0" destOrd="0" parTransId="{26DCED2C-7134-AB42-AD89-61C0AF5FD89E}" sibTransId="{C535ABB7-9C27-E14A-B53D-12291F973C0E}"/>
    <dgm:cxn modelId="{005AC770-F785-D442-B771-7601FFA8D26F}" type="presOf" srcId="{08CB8D23-3D51-EC49-B704-378A12AFE207}" destId="{5BAE20E9-7331-C841-8902-1549D2882A83}" srcOrd="0" destOrd="0" presId="urn:microsoft.com/office/officeart/2005/8/layout/hierarchy1"/>
    <dgm:cxn modelId="{34080552-8A8F-2248-95D2-D2CD2C617895}" type="presOf" srcId="{DDC337F7-909F-5A41-9564-4651781E86CE}" destId="{3C239053-9297-E342-8C07-9C2A0015716D}" srcOrd="0" destOrd="0" presId="urn:microsoft.com/office/officeart/2005/8/layout/hierarchy1"/>
    <dgm:cxn modelId="{EA200772-6CAA-B740-A9F7-C7AD1F18A0EF}" srcId="{1AB41373-3057-844D-AD5C-E1CCE360B6DE}" destId="{660F9BAD-C08C-1347-8C75-851E1D761194}" srcOrd="1" destOrd="0" parTransId="{9871D163-6FAB-6547-A6AE-6D00C7B3EF2A}" sibTransId="{FCEC64BA-36EC-4241-AC3E-72D696260E21}"/>
    <dgm:cxn modelId="{354B9153-42E0-4443-B894-A78D44A24CA6}" type="presOf" srcId="{F0996D54-0516-7249-9C7C-85A953D231AC}" destId="{7CED8AB4-7DA0-0046-AE05-C8990980FBF2}" srcOrd="0" destOrd="0" presId="urn:microsoft.com/office/officeart/2005/8/layout/hierarchy1"/>
    <dgm:cxn modelId="{B2EE3F54-AC5A-DF4A-9570-521D3228707A}" srcId="{513C6543-8A5F-D448-A5E7-61079EE59D2F}" destId="{70D8A89A-36CF-7D4D-B80D-1F26391D1A79}" srcOrd="0" destOrd="0" parTransId="{000E2D4A-D860-864A-9355-3246D291F1F4}" sibTransId="{D91A2131-2EC4-0147-88B9-017F5264E198}"/>
    <dgm:cxn modelId="{250A9874-4D67-CE45-A09B-1D1266A38479}" type="presOf" srcId="{0487E213-A6AC-3044-9DEB-AECDEEFD431E}" destId="{8B717AFD-4643-D946-AAE4-18332E0E1016}" srcOrd="0" destOrd="0" presId="urn:microsoft.com/office/officeart/2005/8/layout/hierarchy1"/>
    <dgm:cxn modelId="{664DE076-5D6B-4946-8528-D14C4D362317}" type="presOf" srcId="{0B8FED03-F633-B349-90F2-EC328C81F8DA}" destId="{575D27C8-58C3-564E-B131-A689D92F4623}" srcOrd="0" destOrd="0" presId="urn:microsoft.com/office/officeart/2005/8/layout/hierarchy1"/>
    <dgm:cxn modelId="{0CA40A77-3F13-4546-88C4-A8D4D08B1596}" srcId="{28617F09-541B-E445-8B3F-86EAF24291D8}" destId="{93013136-BF6C-E54F-9200-37D4576CAED1}" srcOrd="1" destOrd="0" parTransId="{6241EBA0-C3F4-1344-B484-773D92EE95F2}" sibTransId="{7A35FD6D-6B09-6145-A1EE-FD8112A6CD56}"/>
    <dgm:cxn modelId="{3B4F7859-7967-F140-9AF3-82379CED8C0C}" srcId="{70D8A89A-36CF-7D4D-B80D-1F26391D1A79}" destId="{F7E40F1C-64C3-B24A-9123-71203BC0D48F}" srcOrd="0" destOrd="0" parTransId="{C1531F04-85D4-D546-B607-097F18B7A68F}" sibTransId="{4C796ED8-0D7A-5D4D-BDF3-EC164B40AD94}"/>
    <dgm:cxn modelId="{D4E7F27E-1953-9140-8DC5-6B2758CB9B2D}" srcId="{28617F09-541B-E445-8B3F-86EAF24291D8}" destId="{9FA38E16-F82F-9A43-85A7-F7D4A49920F9}" srcOrd="3" destOrd="0" parTransId="{D3EA13DA-58D6-D242-86E9-14927AE7A1C4}" sibTransId="{42EC1481-4835-1F42-B431-456B466E5B12}"/>
    <dgm:cxn modelId="{90407B81-4BA6-354F-8906-93DBE7D8F77A}" type="presOf" srcId="{96A80B25-3B6B-8740-9A93-A09E0078FFF8}" destId="{FF1CBEE2-5348-FB43-967D-041BA45F890E}" srcOrd="0" destOrd="0" presId="urn:microsoft.com/office/officeart/2005/8/layout/hierarchy1"/>
    <dgm:cxn modelId="{495B8784-8564-D14E-9D98-5C74EAACB1D6}" srcId="{F0996D54-0516-7249-9C7C-85A953D231AC}" destId="{DDC337F7-909F-5A41-9564-4651781E86CE}" srcOrd="0" destOrd="0" parTransId="{7051DA43-D867-5B40-88A4-0494A29748E0}" sibTransId="{6158D1D0-C247-2C44-9B7D-D47FF39D3757}"/>
    <dgm:cxn modelId="{739D7B87-CE16-2C44-86A6-7493BA31412D}" type="presOf" srcId="{48497070-172A-0C4E-A27D-CCF0276315D6}" destId="{95B63686-A4C4-ED47-8807-52A2503761AF}" srcOrd="0" destOrd="0" presId="urn:microsoft.com/office/officeart/2005/8/layout/hierarchy1"/>
    <dgm:cxn modelId="{CB723288-A84C-7C46-B6AA-0851BA90A147}" type="presOf" srcId="{57712217-FE0D-334C-83BE-C2D3A774E075}" destId="{320CE9A9-90B0-3649-B65B-3A174B6AF2C2}" srcOrd="0" destOrd="0" presId="urn:microsoft.com/office/officeart/2005/8/layout/hierarchy1"/>
    <dgm:cxn modelId="{8D4E108C-CAC9-9F4C-8CC1-CCEC5BDB85CD}" srcId="{0A33B41E-E1F5-E541-911A-4D2D5830C1C0}" destId="{E2C9ECE7-7C76-6A45-AA05-21FB035CECEF}" srcOrd="0" destOrd="0" parTransId="{F272A84C-2D5F-4A4B-B21F-909320D6F8C6}" sibTransId="{CD9A35C5-99E1-0F48-8520-DCD3787BE476}"/>
    <dgm:cxn modelId="{5FFD1C8E-0931-4E47-8C77-F6D306DAEC5E}" type="presOf" srcId="{513C6543-8A5F-D448-A5E7-61079EE59D2F}" destId="{9E9214EB-F913-4742-8416-15218A60E29C}" srcOrd="0" destOrd="0" presId="urn:microsoft.com/office/officeart/2005/8/layout/hierarchy1"/>
    <dgm:cxn modelId="{A0B9AE8E-D378-234D-AF04-EC2BDD9F55B6}" type="presOf" srcId="{9743CB2B-7FA9-BD45-A827-14443FAAEAE9}" destId="{ADA999EC-0DB5-4F45-B13A-FF84D8E86F12}" srcOrd="0" destOrd="0" presId="urn:microsoft.com/office/officeart/2005/8/layout/hierarchy1"/>
    <dgm:cxn modelId="{050F8390-52BE-9A4F-8F7F-10A59D698A77}" srcId="{08CB8D23-3D51-EC49-B704-378A12AFE207}" destId="{4FBDBDAB-2D73-2244-BC07-DDB631A853BD}" srcOrd="0" destOrd="0" parTransId="{38125E52-5213-4A4D-BE79-F537723665D9}" sibTransId="{9A9FC655-E399-F149-8057-80E14891F963}"/>
    <dgm:cxn modelId="{940FB293-B503-8949-9C2B-5BD192A5D377}" type="presOf" srcId="{7E94FD1A-0056-8B4B-BF7A-CE273CA5098A}" destId="{481761B7-8A34-BB41-B2B5-BB69FB15642D}" srcOrd="0" destOrd="0" presId="urn:microsoft.com/office/officeart/2005/8/layout/hierarchy1"/>
    <dgm:cxn modelId="{CBD8049A-3687-4945-9974-0D5AF8B47164}" type="presOf" srcId="{9FA38E16-F82F-9A43-85A7-F7D4A49920F9}" destId="{047A44E1-C4E3-1E4B-ACEC-B4AC3BC6A322}" srcOrd="0" destOrd="0" presId="urn:microsoft.com/office/officeart/2005/8/layout/hierarchy1"/>
    <dgm:cxn modelId="{EF698AA1-5B82-0F49-A63F-B80659D85EFD}" type="presOf" srcId="{6E43B820-5DA0-114B-899D-DABBB64EC5BD}" destId="{65D5A6AE-A762-494C-8469-770A3895D3D0}" srcOrd="0" destOrd="0" presId="urn:microsoft.com/office/officeart/2005/8/layout/hierarchy1"/>
    <dgm:cxn modelId="{0EC058A5-590A-224C-86F7-63542CDA3773}" srcId="{93013136-BF6C-E54F-9200-37D4576CAED1}" destId="{0A33B41E-E1F5-E541-911A-4D2D5830C1C0}" srcOrd="1" destOrd="0" parTransId="{0B8FED03-F633-B349-90F2-EC328C81F8DA}" sibTransId="{D097DBB1-466E-FD4E-A362-1CFBDC496CA6}"/>
    <dgm:cxn modelId="{A2DE9EA5-5DF1-A346-A2D5-8F8636CDBD70}" srcId="{28617F09-541B-E445-8B3F-86EAF24291D8}" destId="{1AB41373-3057-844D-AD5C-E1CCE360B6DE}" srcOrd="2" destOrd="0" parTransId="{B3B68A9C-4097-654C-A587-1133AD5B705A}" sibTransId="{001D03BE-30E8-A44D-854A-DB31EACBB5AC}"/>
    <dgm:cxn modelId="{6A539CA8-F5ED-3D44-A03F-9821B80E7BF2}" type="presOf" srcId="{660F9BAD-C08C-1347-8C75-851E1D761194}" destId="{39B9679C-B832-F447-ACB4-8DE5D28BB0C1}" srcOrd="0" destOrd="0" presId="urn:microsoft.com/office/officeart/2005/8/layout/hierarchy1"/>
    <dgm:cxn modelId="{5EEEA6AD-B326-B740-A2AA-E9687A909D9E}" srcId="{660F9BAD-C08C-1347-8C75-851E1D761194}" destId="{6E43B820-5DA0-114B-899D-DABBB64EC5BD}" srcOrd="0" destOrd="0" parTransId="{57712217-FE0D-334C-83BE-C2D3A774E075}" sibTransId="{31784D17-F6E5-264A-B4FE-99C1F28D9983}"/>
    <dgm:cxn modelId="{DB01ACAE-FDFA-8443-BDA2-9E93811C5A1A}" type="presOf" srcId="{6241EBA0-C3F4-1344-B484-773D92EE95F2}" destId="{0BDAD8B7-3382-2B44-8E5C-1BC3E3E199B5}" srcOrd="0" destOrd="0" presId="urn:microsoft.com/office/officeart/2005/8/layout/hierarchy1"/>
    <dgm:cxn modelId="{FAA2F1B0-5EAE-0A45-B4FB-6F5897453100}" type="presOf" srcId="{F272A84C-2D5F-4A4B-B21F-909320D6F8C6}" destId="{9EFBF4B1-9ED2-504A-BF48-74997B646B51}" srcOrd="0" destOrd="0" presId="urn:microsoft.com/office/officeart/2005/8/layout/hierarchy1"/>
    <dgm:cxn modelId="{BFE512C4-8C5D-7A40-B171-E9D1A20B1F29}" type="presOf" srcId="{70D8A89A-36CF-7D4D-B80D-1F26391D1A79}" destId="{6FC9B9E8-3356-FE45-B156-3DF85E5F1666}" srcOrd="0" destOrd="0" presId="urn:microsoft.com/office/officeart/2005/8/layout/hierarchy1"/>
    <dgm:cxn modelId="{676F97CB-A79A-D546-9635-67CB675BAE45}" type="presOf" srcId="{D3EA13DA-58D6-D242-86E9-14927AE7A1C4}" destId="{B6B25DE3-F249-AD4B-8482-F5405AFD7B0D}" srcOrd="0" destOrd="0" presId="urn:microsoft.com/office/officeart/2005/8/layout/hierarchy1"/>
    <dgm:cxn modelId="{725B3AD0-A67A-7C40-B4C1-DC06EE7BDE84}" srcId="{9FA38E16-F82F-9A43-85A7-F7D4A49920F9}" destId="{F0996D54-0516-7249-9C7C-85A953D231AC}" srcOrd="1" destOrd="0" parTransId="{96A80B25-3B6B-8740-9A93-A09E0078FFF8}" sibTransId="{556B0782-3926-EC41-B3C3-DC5251A8C6A5}"/>
    <dgm:cxn modelId="{8F3387D0-3E03-FD43-B91D-8A5174D47879}" type="presOf" srcId="{4FBDBDAB-2D73-2244-BC07-DDB631A853BD}" destId="{35B8B5A0-E738-064A-A61B-B4BD842B9341}" srcOrd="0" destOrd="0" presId="urn:microsoft.com/office/officeart/2005/8/layout/hierarchy1"/>
    <dgm:cxn modelId="{8A6B01D6-C410-6E4A-92CC-C0DD5E9E1860}" type="presOf" srcId="{38125E52-5213-4A4D-BE79-F537723665D9}" destId="{D14CCA04-9300-994F-98ED-6457661A275E}" srcOrd="0" destOrd="0" presId="urn:microsoft.com/office/officeart/2005/8/layout/hierarchy1"/>
    <dgm:cxn modelId="{73F25DD9-500F-CF4E-8C32-3423EC98DCEA}" type="presOf" srcId="{7F1CD776-02F9-5541-88BE-F6AF51265D96}" destId="{95A8B5FF-F22B-284A-9429-E327D69D2277}" srcOrd="0" destOrd="0" presId="urn:microsoft.com/office/officeart/2005/8/layout/hierarchy1"/>
    <dgm:cxn modelId="{4046E7DC-20F3-6249-87D9-CA7F3665B79E}" type="presOf" srcId="{28617F09-541B-E445-8B3F-86EAF24291D8}" destId="{9226660E-C924-954A-A406-CE6772F3A2DB}" srcOrd="0" destOrd="0" presId="urn:microsoft.com/office/officeart/2005/8/layout/hierarchy1"/>
    <dgm:cxn modelId="{F85ED2E6-E8CA-4642-AB67-5B72AA785351}" type="presOf" srcId="{1AB41373-3057-844D-AD5C-E1CCE360B6DE}" destId="{CF8FC78B-863B-624B-A38B-82E2F164B864}" srcOrd="0" destOrd="0" presId="urn:microsoft.com/office/officeart/2005/8/layout/hierarchy1"/>
    <dgm:cxn modelId="{D8E15AE8-8C56-5647-BB23-207E3E66893B}" srcId="{513C6543-8A5F-D448-A5E7-61079EE59D2F}" destId="{08CB8D23-3D51-EC49-B704-378A12AFE207}" srcOrd="1" destOrd="0" parTransId="{1E4B983B-9E8B-9840-AE90-664267FC904D}" sibTransId="{7C489C7D-7AE1-3D45-AE87-1BAA33DCA87D}"/>
    <dgm:cxn modelId="{3E7EF3E9-5045-414D-BC71-C245ABEC2AAC}" type="presOf" srcId="{E2C9ECE7-7C76-6A45-AA05-21FB035CECEF}" destId="{6A560FFC-B9E8-2841-881E-CFB04EACBAFE}" srcOrd="0" destOrd="0" presId="urn:microsoft.com/office/officeart/2005/8/layout/hierarchy1"/>
    <dgm:cxn modelId="{239D16F1-B23A-1A43-BC0C-C1E1754F25A3}" srcId="{1AB41373-3057-844D-AD5C-E1CCE360B6DE}" destId="{537BD01C-BE92-0440-9220-43A4486DEE67}" srcOrd="0" destOrd="0" parTransId="{7E94FD1A-0056-8B4B-BF7A-CE273CA5098A}" sibTransId="{8F65D18B-8055-8248-8248-4A5CF51112A5}"/>
    <dgm:cxn modelId="{B8557AF1-E173-C44D-BD5A-90209CE9CD47}" type="presOf" srcId="{537BD01C-BE92-0440-9220-43A4486DEE67}" destId="{F33A7CDD-7C2C-664F-9A07-9042099EDD21}" srcOrd="0" destOrd="0" presId="urn:microsoft.com/office/officeart/2005/8/layout/hierarchy1"/>
    <dgm:cxn modelId="{F21B93FC-6ED5-7A4A-97E1-4AEB3189B8B5}" srcId="{9FA38E16-F82F-9A43-85A7-F7D4A49920F9}" destId="{7F1CD776-02F9-5541-88BE-F6AF51265D96}" srcOrd="0" destOrd="0" parTransId="{0487E213-A6AC-3044-9DEB-AECDEEFD431E}" sibTransId="{515FE83E-22FD-3F41-9889-D9026CE5BEBA}"/>
    <dgm:cxn modelId="{104A06CE-A8C4-7443-9A6E-EE22379050E9}" type="presParOf" srcId="{EC177AD1-D656-1E43-BC0B-A784B63FCF11}" destId="{5A790685-6548-0441-A131-124AA6C3196F}" srcOrd="0" destOrd="0" presId="urn:microsoft.com/office/officeart/2005/8/layout/hierarchy1"/>
    <dgm:cxn modelId="{610170F4-2637-3A4C-B80C-CFDC6A491900}" type="presParOf" srcId="{5A790685-6548-0441-A131-124AA6C3196F}" destId="{6A0D1CED-7FDC-C744-A26F-7A2CAA5D344D}" srcOrd="0" destOrd="0" presId="urn:microsoft.com/office/officeart/2005/8/layout/hierarchy1"/>
    <dgm:cxn modelId="{C34148E8-6550-8B46-BA29-0E5ACDB49A60}" type="presParOf" srcId="{6A0D1CED-7FDC-C744-A26F-7A2CAA5D344D}" destId="{33F51CAC-69A6-8942-B10F-12E6BF1AF8AD}" srcOrd="0" destOrd="0" presId="urn:microsoft.com/office/officeart/2005/8/layout/hierarchy1"/>
    <dgm:cxn modelId="{801C1952-59AA-FB41-8035-60B1820E4C2E}" type="presParOf" srcId="{6A0D1CED-7FDC-C744-A26F-7A2CAA5D344D}" destId="{9226660E-C924-954A-A406-CE6772F3A2DB}" srcOrd="1" destOrd="0" presId="urn:microsoft.com/office/officeart/2005/8/layout/hierarchy1"/>
    <dgm:cxn modelId="{FA0ED791-930D-7848-935E-977974EEB45F}" type="presParOf" srcId="{5A790685-6548-0441-A131-124AA6C3196F}" destId="{EA8726DE-F5DE-284E-9A7E-CC9F8E4AE60C}" srcOrd="1" destOrd="0" presId="urn:microsoft.com/office/officeart/2005/8/layout/hierarchy1"/>
    <dgm:cxn modelId="{68D4EABA-0C50-B34A-9C7C-D9AA0C057744}" type="presParOf" srcId="{EA8726DE-F5DE-284E-9A7E-CC9F8E4AE60C}" destId="{18239A6D-041F-844B-B9F6-EC9CB2F0B57F}" srcOrd="0" destOrd="0" presId="urn:microsoft.com/office/officeart/2005/8/layout/hierarchy1"/>
    <dgm:cxn modelId="{ECB9872E-7939-724F-BEC4-EE40C2B3E482}" type="presParOf" srcId="{EA8726DE-F5DE-284E-9A7E-CC9F8E4AE60C}" destId="{FD60F9DF-4B75-7F42-B3E1-0FE05C1256BD}" srcOrd="1" destOrd="0" presId="urn:microsoft.com/office/officeart/2005/8/layout/hierarchy1"/>
    <dgm:cxn modelId="{BF50520A-F6E7-8C44-9E1E-009186A52AD5}" type="presParOf" srcId="{FD60F9DF-4B75-7F42-B3E1-0FE05C1256BD}" destId="{0BAFADBB-D660-5048-99AF-BCA70A18EF84}" srcOrd="0" destOrd="0" presId="urn:microsoft.com/office/officeart/2005/8/layout/hierarchy1"/>
    <dgm:cxn modelId="{504A4E7E-11D1-D040-94BB-393B01A16196}" type="presParOf" srcId="{0BAFADBB-D660-5048-99AF-BCA70A18EF84}" destId="{DEC67543-3820-9145-9FE7-EFD776E8E23B}" srcOrd="0" destOrd="0" presId="urn:microsoft.com/office/officeart/2005/8/layout/hierarchy1"/>
    <dgm:cxn modelId="{8E47C86B-441A-9846-8534-343AFAE4ACCF}" type="presParOf" srcId="{0BAFADBB-D660-5048-99AF-BCA70A18EF84}" destId="{9E9214EB-F913-4742-8416-15218A60E29C}" srcOrd="1" destOrd="0" presId="urn:microsoft.com/office/officeart/2005/8/layout/hierarchy1"/>
    <dgm:cxn modelId="{761F8DA2-2114-074E-BE30-6E71709268E5}" type="presParOf" srcId="{FD60F9DF-4B75-7F42-B3E1-0FE05C1256BD}" destId="{7623AEFB-36FC-3843-A67F-5600D9C7F2D3}" srcOrd="1" destOrd="0" presId="urn:microsoft.com/office/officeart/2005/8/layout/hierarchy1"/>
    <dgm:cxn modelId="{8DC96176-5743-6640-92E0-08284B5B0BBD}" type="presParOf" srcId="{7623AEFB-36FC-3843-A67F-5600D9C7F2D3}" destId="{E93CD3F6-2C12-AA41-A11F-B6F654302411}" srcOrd="0" destOrd="0" presId="urn:microsoft.com/office/officeart/2005/8/layout/hierarchy1"/>
    <dgm:cxn modelId="{1269D4DD-A435-3C48-BAEA-25ED19C4835E}" type="presParOf" srcId="{7623AEFB-36FC-3843-A67F-5600D9C7F2D3}" destId="{67A9B245-6987-524E-80C0-C1A9D24087DF}" srcOrd="1" destOrd="0" presId="urn:microsoft.com/office/officeart/2005/8/layout/hierarchy1"/>
    <dgm:cxn modelId="{8C7D4892-213E-914B-A023-F1D9B1854D7D}" type="presParOf" srcId="{67A9B245-6987-524E-80C0-C1A9D24087DF}" destId="{648F2771-DAEC-5944-A1BC-2983AE781D58}" srcOrd="0" destOrd="0" presId="urn:microsoft.com/office/officeart/2005/8/layout/hierarchy1"/>
    <dgm:cxn modelId="{2DE1F002-C583-DF48-A7C3-CB4CE4B34868}" type="presParOf" srcId="{648F2771-DAEC-5944-A1BC-2983AE781D58}" destId="{64EEAE6C-E84D-904A-A607-B8AE89B512AD}" srcOrd="0" destOrd="0" presId="urn:microsoft.com/office/officeart/2005/8/layout/hierarchy1"/>
    <dgm:cxn modelId="{71E028AA-A91D-794A-9B96-84DAB8F0BC91}" type="presParOf" srcId="{648F2771-DAEC-5944-A1BC-2983AE781D58}" destId="{6FC9B9E8-3356-FE45-B156-3DF85E5F1666}" srcOrd="1" destOrd="0" presId="urn:microsoft.com/office/officeart/2005/8/layout/hierarchy1"/>
    <dgm:cxn modelId="{40234FD1-9EDC-0047-882C-EBB7F8F7EF92}" type="presParOf" srcId="{67A9B245-6987-524E-80C0-C1A9D24087DF}" destId="{5C8150FC-69E3-724F-85BE-1A9E158F539B}" srcOrd="1" destOrd="0" presId="urn:microsoft.com/office/officeart/2005/8/layout/hierarchy1"/>
    <dgm:cxn modelId="{0C00C7A2-51B2-6D4D-A565-03D2CE17F8C0}" type="presParOf" srcId="{5C8150FC-69E3-724F-85BE-1A9E158F539B}" destId="{184A1E86-A6CE-CA4D-938E-22392BA30A49}" srcOrd="0" destOrd="0" presId="urn:microsoft.com/office/officeart/2005/8/layout/hierarchy1"/>
    <dgm:cxn modelId="{1F63B450-01EE-724E-B03D-EFCE0C896521}" type="presParOf" srcId="{5C8150FC-69E3-724F-85BE-1A9E158F539B}" destId="{50473026-6111-5E47-8E15-2D768370B402}" srcOrd="1" destOrd="0" presId="urn:microsoft.com/office/officeart/2005/8/layout/hierarchy1"/>
    <dgm:cxn modelId="{05B249FE-E6D4-3C42-A636-1C9E3D179C47}" type="presParOf" srcId="{50473026-6111-5E47-8E15-2D768370B402}" destId="{C8C3342B-056B-284F-92F3-3BA1211B5EA5}" srcOrd="0" destOrd="0" presId="urn:microsoft.com/office/officeart/2005/8/layout/hierarchy1"/>
    <dgm:cxn modelId="{664A56EF-526C-8644-BBFA-B9466FE6145F}" type="presParOf" srcId="{C8C3342B-056B-284F-92F3-3BA1211B5EA5}" destId="{B4185360-7B72-8041-8035-ECE63F139162}" srcOrd="0" destOrd="0" presId="urn:microsoft.com/office/officeart/2005/8/layout/hierarchy1"/>
    <dgm:cxn modelId="{4600F540-8269-464F-9879-44B88F8F94C0}" type="presParOf" srcId="{C8C3342B-056B-284F-92F3-3BA1211B5EA5}" destId="{BB3224D9-8643-484B-845A-1A7407281927}" srcOrd="1" destOrd="0" presId="urn:microsoft.com/office/officeart/2005/8/layout/hierarchy1"/>
    <dgm:cxn modelId="{5FB2FD2E-132A-0340-B72E-4A0B1DE51D1D}" type="presParOf" srcId="{50473026-6111-5E47-8E15-2D768370B402}" destId="{A5C5F238-8570-A142-8AC4-70FA71743719}" srcOrd="1" destOrd="0" presId="urn:microsoft.com/office/officeart/2005/8/layout/hierarchy1"/>
    <dgm:cxn modelId="{8A338121-3457-C947-B4C9-F3B619E0906C}" type="presParOf" srcId="{7623AEFB-36FC-3843-A67F-5600D9C7F2D3}" destId="{579A1AE9-9913-E248-89A2-484A2FE95F98}" srcOrd="2" destOrd="0" presId="urn:microsoft.com/office/officeart/2005/8/layout/hierarchy1"/>
    <dgm:cxn modelId="{DCC6ABFF-94F6-F246-AEA5-E98F08B1B08E}" type="presParOf" srcId="{7623AEFB-36FC-3843-A67F-5600D9C7F2D3}" destId="{F7B73613-CF76-2548-94F9-D6FC9799799D}" srcOrd="3" destOrd="0" presId="urn:microsoft.com/office/officeart/2005/8/layout/hierarchy1"/>
    <dgm:cxn modelId="{26197D5A-BC27-864F-8636-BC640CD44ADF}" type="presParOf" srcId="{F7B73613-CF76-2548-94F9-D6FC9799799D}" destId="{7749D66E-FF9F-8245-A32C-5C44F45704CB}" srcOrd="0" destOrd="0" presId="urn:microsoft.com/office/officeart/2005/8/layout/hierarchy1"/>
    <dgm:cxn modelId="{D2C6D324-D624-1347-B944-3B59DB185459}" type="presParOf" srcId="{7749D66E-FF9F-8245-A32C-5C44F45704CB}" destId="{35A6E5F3-92D4-9943-B6F6-70D2A184602B}" srcOrd="0" destOrd="0" presId="urn:microsoft.com/office/officeart/2005/8/layout/hierarchy1"/>
    <dgm:cxn modelId="{850D85E1-C19C-684B-8BFA-13D6CA0B796A}" type="presParOf" srcId="{7749D66E-FF9F-8245-A32C-5C44F45704CB}" destId="{5BAE20E9-7331-C841-8902-1549D2882A83}" srcOrd="1" destOrd="0" presId="urn:microsoft.com/office/officeart/2005/8/layout/hierarchy1"/>
    <dgm:cxn modelId="{3A5F369F-CA87-4542-854C-927437BB3292}" type="presParOf" srcId="{F7B73613-CF76-2548-94F9-D6FC9799799D}" destId="{49AD8584-EFF8-3D4A-981B-00131E4E1E2A}" srcOrd="1" destOrd="0" presId="urn:microsoft.com/office/officeart/2005/8/layout/hierarchy1"/>
    <dgm:cxn modelId="{BA604789-CB27-9240-99E1-3ECDEAC81556}" type="presParOf" srcId="{49AD8584-EFF8-3D4A-981B-00131E4E1E2A}" destId="{D14CCA04-9300-994F-98ED-6457661A275E}" srcOrd="0" destOrd="0" presId="urn:microsoft.com/office/officeart/2005/8/layout/hierarchy1"/>
    <dgm:cxn modelId="{34D7CF7E-3600-FA4C-84F4-BB34EEC4B158}" type="presParOf" srcId="{49AD8584-EFF8-3D4A-981B-00131E4E1E2A}" destId="{D8529D7B-B626-9448-83DF-D07C13EEF1C6}" srcOrd="1" destOrd="0" presId="urn:microsoft.com/office/officeart/2005/8/layout/hierarchy1"/>
    <dgm:cxn modelId="{D2DD8E17-C93D-D148-8938-183AC802B18B}" type="presParOf" srcId="{D8529D7B-B626-9448-83DF-D07C13EEF1C6}" destId="{D4292454-BFBD-9B4E-B15D-2759D3D01BE2}" srcOrd="0" destOrd="0" presId="urn:microsoft.com/office/officeart/2005/8/layout/hierarchy1"/>
    <dgm:cxn modelId="{9D89B9AE-FBD9-E041-B0BC-DDB1BFFA21CF}" type="presParOf" srcId="{D4292454-BFBD-9B4E-B15D-2759D3D01BE2}" destId="{40605643-403E-B441-A12C-240B6BA258DD}" srcOrd="0" destOrd="0" presId="urn:microsoft.com/office/officeart/2005/8/layout/hierarchy1"/>
    <dgm:cxn modelId="{698C898F-BBCE-9D4D-8561-DEFA6030DA53}" type="presParOf" srcId="{D4292454-BFBD-9B4E-B15D-2759D3D01BE2}" destId="{35B8B5A0-E738-064A-A61B-B4BD842B9341}" srcOrd="1" destOrd="0" presId="urn:microsoft.com/office/officeart/2005/8/layout/hierarchy1"/>
    <dgm:cxn modelId="{EB19A29A-79B6-0849-9F4D-BB3303D67264}" type="presParOf" srcId="{D8529D7B-B626-9448-83DF-D07C13EEF1C6}" destId="{DB8F5282-914B-5748-9293-B9B58DC0BBA5}" srcOrd="1" destOrd="0" presId="urn:microsoft.com/office/officeart/2005/8/layout/hierarchy1"/>
    <dgm:cxn modelId="{53DB11B3-FCB4-7348-BF1D-20D3222CD7B5}" type="presParOf" srcId="{EA8726DE-F5DE-284E-9A7E-CC9F8E4AE60C}" destId="{0BDAD8B7-3382-2B44-8E5C-1BC3E3E199B5}" srcOrd="2" destOrd="0" presId="urn:microsoft.com/office/officeart/2005/8/layout/hierarchy1"/>
    <dgm:cxn modelId="{ACDBCDB5-4085-E94C-8B1E-EC49E43C3E6D}" type="presParOf" srcId="{EA8726DE-F5DE-284E-9A7E-CC9F8E4AE60C}" destId="{40D3F01B-0330-8646-9EC4-3076701B8F70}" srcOrd="3" destOrd="0" presId="urn:microsoft.com/office/officeart/2005/8/layout/hierarchy1"/>
    <dgm:cxn modelId="{B5435CAD-FBDF-B541-9CD9-F9BB09FE51EA}" type="presParOf" srcId="{40D3F01B-0330-8646-9EC4-3076701B8F70}" destId="{56E4EE4A-D8B6-F640-83B1-CFFF7F0601A5}" srcOrd="0" destOrd="0" presId="urn:microsoft.com/office/officeart/2005/8/layout/hierarchy1"/>
    <dgm:cxn modelId="{597BDEC9-CA57-2745-B464-A86F54C98F58}" type="presParOf" srcId="{56E4EE4A-D8B6-F640-83B1-CFFF7F0601A5}" destId="{9AAEACA8-C7CA-A643-ADA2-FB4F5B803027}" srcOrd="0" destOrd="0" presId="urn:microsoft.com/office/officeart/2005/8/layout/hierarchy1"/>
    <dgm:cxn modelId="{00EC4F56-B151-B54F-B757-AA3B7CD69C1F}" type="presParOf" srcId="{56E4EE4A-D8B6-F640-83B1-CFFF7F0601A5}" destId="{89B65EAA-4C2E-D141-8864-90BBC5CC911E}" srcOrd="1" destOrd="0" presId="urn:microsoft.com/office/officeart/2005/8/layout/hierarchy1"/>
    <dgm:cxn modelId="{6748021F-A0A8-9C47-BD7E-B9C4EC4E50F7}" type="presParOf" srcId="{40D3F01B-0330-8646-9EC4-3076701B8F70}" destId="{E771F8A2-AE0D-C641-89E2-D6F4C2B494E0}" srcOrd="1" destOrd="0" presId="urn:microsoft.com/office/officeart/2005/8/layout/hierarchy1"/>
    <dgm:cxn modelId="{8C1081F2-B231-CF41-8705-84DB3906351A}" type="presParOf" srcId="{E771F8A2-AE0D-C641-89E2-D6F4C2B494E0}" destId="{5EA30A91-9D85-A445-B3A0-E90F9F1CC07B}" srcOrd="0" destOrd="0" presId="urn:microsoft.com/office/officeart/2005/8/layout/hierarchy1"/>
    <dgm:cxn modelId="{4ADB3213-6549-1D41-BAC7-CA6C9B21C122}" type="presParOf" srcId="{E771F8A2-AE0D-C641-89E2-D6F4C2B494E0}" destId="{64358F47-D671-A14B-889F-E12831AAC4A4}" srcOrd="1" destOrd="0" presId="urn:microsoft.com/office/officeart/2005/8/layout/hierarchy1"/>
    <dgm:cxn modelId="{404AA80F-9DEC-B741-B85A-C80C3E4F6834}" type="presParOf" srcId="{64358F47-D671-A14B-889F-E12831AAC4A4}" destId="{4EB7A42F-641A-4F43-8049-DE84FD6FA124}" srcOrd="0" destOrd="0" presId="urn:microsoft.com/office/officeart/2005/8/layout/hierarchy1"/>
    <dgm:cxn modelId="{97CA32FA-EEAE-8A42-8085-C2443131EBDC}" type="presParOf" srcId="{4EB7A42F-641A-4F43-8049-DE84FD6FA124}" destId="{E1055B54-66E6-6249-840D-2E3610B3E933}" srcOrd="0" destOrd="0" presId="urn:microsoft.com/office/officeart/2005/8/layout/hierarchy1"/>
    <dgm:cxn modelId="{02ADB73C-6424-5543-9BFC-76EB70031BE2}" type="presParOf" srcId="{4EB7A42F-641A-4F43-8049-DE84FD6FA124}" destId="{0ED7C532-8F40-C246-9CB1-6F175B66619C}" srcOrd="1" destOrd="0" presId="urn:microsoft.com/office/officeart/2005/8/layout/hierarchy1"/>
    <dgm:cxn modelId="{20F192C1-DA27-674C-95E5-EF3D45C4BD7E}" type="presParOf" srcId="{64358F47-D671-A14B-889F-E12831AAC4A4}" destId="{5265B85B-2A13-1547-8C55-7323536A364A}" srcOrd="1" destOrd="0" presId="urn:microsoft.com/office/officeart/2005/8/layout/hierarchy1"/>
    <dgm:cxn modelId="{85BA733A-5C5C-9A43-8C31-E2F35D148BB1}" type="presParOf" srcId="{5265B85B-2A13-1547-8C55-7323536A364A}" destId="{ADA999EC-0DB5-4F45-B13A-FF84D8E86F12}" srcOrd="0" destOrd="0" presId="urn:microsoft.com/office/officeart/2005/8/layout/hierarchy1"/>
    <dgm:cxn modelId="{98F3B9AB-FCD6-DC40-A8C5-FE8DA242F3F3}" type="presParOf" srcId="{5265B85B-2A13-1547-8C55-7323536A364A}" destId="{63A401C0-8E6F-9A46-820D-237CB60EEB3F}" srcOrd="1" destOrd="0" presId="urn:microsoft.com/office/officeart/2005/8/layout/hierarchy1"/>
    <dgm:cxn modelId="{9BFA422B-2CF4-D947-9360-3C4E97FDDAB8}" type="presParOf" srcId="{63A401C0-8E6F-9A46-820D-237CB60EEB3F}" destId="{C404C7D1-7D3C-8841-B7DE-8A8E22A18AC0}" srcOrd="0" destOrd="0" presId="urn:microsoft.com/office/officeart/2005/8/layout/hierarchy1"/>
    <dgm:cxn modelId="{2E415965-7D05-F64F-A512-3DCBB13CC65C}" type="presParOf" srcId="{C404C7D1-7D3C-8841-B7DE-8A8E22A18AC0}" destId="{A16FC4EE-1D00-7C4F-A0E2-52650DCE354A}" srcOrd="0" destOrd="0" presId="urn:microsoft.com/office/officeart/2005/8/layout/hierarchy1"/>
    <dgm:cxn modelId="{EEEC9102-F65C-EA4A-99C4-85930DCAEFAC}" type="presParOf" srcId="{C404C7D1-7D3C-8841-B7DE-8A8E22A18AC0}" destId="{B4582B0E-6085-954E-9AF7-5F117A7F12E9}" srcOrd="1" destOrd="0" presId="urn:microsoft.com/office/officeart/2005/8/layout/hierarchy1"/>
    <dgm:cxn modelId="{AE3703E4-BCB9-2A41-9076-99DFEF70AD9B}" type="presParOf" srcId="{63A401C0-8E6F-9A46-820D-237CB60EEB3F}" destId="{2EF2CB1A-370E-B341-B1D6-79835A6D9889}" srcOrd="1" destOrd="0" presId="urn:microsoft.com/office/officeart/2005/8/layout/hierarchy1"/>
    <dgm:cxn modelId="{A4E75098-3AF5-D74B-94E8-5966511A2292}" type="presParOf" srcId="{E771F8A2-AE0D-C641-89E2-D6F4C2B494E0}" destId="{575D27C8-58C3-564E-B131-A689D92F4623}" srcOrd="2" destOrd="0" presId="urn:microsoft.com/office/officeart/2005/8/layout/hierarchy1"/>
    <dgm:cxn modelId="{3752B4CF-08BE-7344-82CF-AC4F888C7F5D}" type="presParOf" srcId="{E771F8A2-AE0D-C641-89E2-D6F4C2B494E0}" destId="{369DE05B-5E9F-A44F-817E-6B63BEA71222}" srcOrd="3" destOrd="0" presId="urn:microsoft.com/office/officeart/2005/8/layout/hierarchy1"/>
    <dgm:cxn modelId="{194DAEEE-56E4-1C4A-BEAF-EDFA4668D895}" type="presParOf" srcId="{369DE05B-5E9F-A44F-817E-6B63BEA71222}" destId="{E6A2CA6F-FE87-2D41-9CD8-CB0F3210597F}" srcOrd="0" destOrd="0" presId="urn:microsoft.com/office/officeart/2005/8/layout/hierarchy1"/>
    <dgm:cxn modelId="{2F954840-7252-784D-A331-6EE55BC3A4F8}" type="presParOf" srcId="{E6A2CA6F-FE87-2D41-9CD8-CB0F3210597F}" destId="{6256BEA3-2FE6-5B46-9CE5-821ACAFB9EB4}" srcOrd="0" destOrd="0" presId="urn:microsoft.com/office/officeart/2005/8/layout/hierarchy1"/>
    <dgm:cxn modelId="{04A95FD6-4DC8-9143-92C6-E742D86EE829}" type="presParOf" srcId="{E6A2CA6F-FE87-2D41-9CD8-CB0F3210597F}" destId="{C9BCEA33-105A-8C43-B60F-7DCF8EB7A2E8}" srcOrd="1" destOrd="0" presId="urn:microsoft.com/office/officeart/2005/8/layout/hierarchy1"/>
    <dgm:cxn modelId="{7E42ADD1-A1C8-2146-8671-798074DFB24A}" type="presParOf" srcId="{369DE05B-5E9F-A44F-817E-6B63BEA71222}" destId="{86BC7E70-64B2-9C46-ABC5-281AAD980404}" srcOrd="1" destOrd="0" presId="urn:microsoft.com/office/officeart/2005/8/layout/hierarchy1"/>
    <dgm:cxn modelId="{94F7D9D6-097A-6C43-A52C-E6E7302C253E}" type="presParOf" srcId="{86BC7E70-64B2-9C46-ABC5-281AAD980404}" destId="{9EFBF4B1-9ED2-504A-BF48-74997B646B51}" srcOrd="0" destOrd="0" presId="urn:microsoft.com/office/officeart/2005/8/layout/hierarchy1"/>
    <dgm:cxn modelId="{66EEAFA6-2D7E-4345-8F74-8CBB68E83B42}" type="presParOf" srcId="{86BC7E70-64B2-9C46-ABC5-281AAD980404}" destId="{10DAE499-2B54-8940-8D1B-E8347F9F2765}" srcOrd="1" destOrd="0" presId="urn:microsoft.com/office/officeart/2005/8/layout/hierarchy1"/>
    <dgm:cxn modelId="{F12D8EBC-47CE-1F4C-AE4E-F4CC585F5984}" type="presParOf" srcId="{10DAE499-2B54-8940-8D1B-E8347F9F2765}" destId="{8436B907-D457-2F4E-9F81-714492AD392D}" srcOrd="0" destOrd="0" presId="urn:microsoft.com/office/officeart/2005/8/layout/hierarchy1"/>
    <dgm:cxn modelId="{1B1636F0-CFCC-DA4D-9C74-B7755F4A679F}" type="presParOf" srcId="{8436B907-D457-2F4E-9F81-714492AD392D}" destId="{DF39F7E9-CDED-6745-9FD2-C60106629CC1}" srcOrd="0" destOrd="0" presId="urn:microsoft.com/office/officeart/2005/8/layout/hierarchy1"/>
    <dgm:cxn modelId="{6ADD1EB1-0EE2-AE46-9BB8-8A97733755EE}" type="presParOf" srcId="{8436B907-D457-2F4E-9F81-714492AD392D}" destId="{6A560FFC-B9E8-2841-881E-CFB04EACBAFE}" srcOrd="1" destOrd="0" presId="urn:microsoft.com/office/officeart/2005/8/layout/hierarchy1"/>
    <dgm:cxn modelId="{42B3FB33-6FC9-A442-AD4E-1748AB20B544}" type="presParOf" srcId="{10DAE499-2B54-8940-8D1B-E8347F9F2765}" destId="{C58D80F6-6CD3-7F42-BE42-9F55EAA32FFF}" srcOrd="1" destOrd="0" presId="urn:microsoft.com/office/officeart/2005/8/layout/hierarchy1"/>
    <dgm:cxn modelId="{AFD00DDF-16BF-D44A-ACE2-1C27679E1A54}" type="presParOf" srcId="{EA8726DE-F5DE-284E-9A7E-CC9F8E4AE60C}" destId="{2C9EB9D0-2455-414A-A1DD-E9D29012E5E9}" srcOrd="4" destOrd="0" presId="urn:microsoft.com/office/officeart/2005/8/layout/hierarchy1"/>
    <dgm:cxn modelId="{622DB97F-CE0F-2542-8B5E-69E5A0ED365F}" type="presParOf" srcId="{EA8726DE-F5DE-284E-9A7E-CC9F8E4AE60C}" destId="{35B0582F-AB14-C64E-8761-7694537E0768}" srcOrd="5" destOrd="0" presId="urn:microsoft.com/office/officeart/2005/8/layout/hierarchy1"/>
    <dgm:cxn modelId="{83F89D84-8E27-C844-8A70-30E391A032F1}" type="presParOf" srcId="{35B0582F-AB14-C64E-8761-7694537E0768}" destId="{0256F32E-2DB6-454A-BD25-5BF6A78D7112}" srcOrd="0" destOrd="0" presId="urn:microsoft.com/office/officeart/2005/8/layout/hierarchy1"/>
    <dgm:cxn modelId="{976249DE-7A8D-8D4F-84A4-A72D779CC595}" type="presParOf" srcId="{0256F32E-2DB6-454A-BD25-5BF6A78D7112}" destId="{CC1FF5B5-E5E1-A048-92DA-56814BB7B5A9}" srcOrd="0" destOrd="0" presId="urn:microsoft.com/office/officeart/2005/8/layout/hierarchy1"/>
    <dgm:cxn modelId="{200DFF4B-1216-4F48-8421-752AAA8EDB87}" type="presParOf" srcId="{0256F32E-2DB6-454A-BD25-5BF6A78D7112}" destId="{CF8FC78B-863B-624B-A38B-82E2F164B864}" srcOrd="1" destOrd="0" presId="urn:microsoft.com/office/officeart/2005/8/layout/hierarchy1"/>
    <dgm:cxn modelId="{F13CAEA7-2292-5245-AA28-89E064D5E061}" type="presParOf" srcId="{35B0582F-AB14-C64E-8761-7694537E0768}" destId="{879B0235-FB28-C045-AFC2-93B66F612C88}" srcOrd="1" destOrd="0" presId="urn:microsoft.com/office/officeart/2005/8/layout/hierarchy1"/>
    <dgm:cxn modelId="{8F0BEE44-7125-3B45-A7FD-9678D6285C0B}" type="presParOf" srcId="{879B0235-FB28-C045-AFC2-93B66F612C88}" destId="{481761B7-8A34-BB41-B2B5-BB69FB15642D}" srcOrd="0" destOrd="0" presId="urn:microsoft.com/office/officeart/2005/8/layout/hierarchy1"/>
    <dgm:cxn modelId="{DD940CD5-0FAE-3545-896A-5FD51EE95E85}" type="presParOf" srcId="{879B0235-FB28-C045-AFC2-93B66F612C88}" destId="{5295B39A-D9A9-CD44-8BF2-34F131DA5CF4}" srcOrd="1" destOrd="0" presId="urn:microsoft.com/office/officeart/2005/8/layout/hierarchy1"/>
    <dgm:cxn modelId="{26AD5269-90CB-3340-A6FA-76668DA5F78E}" type="presParOf" srcId="{5295B39A-D9A9-CD44-8BF2-34F131DA5CF4}" destId="{A6DC5B3E-EF11-2B45-8AD1-66221D8DF803}" srcOrd="0" destOrd="0" presId="urn:microsoft.com/office/officeart/2005/8/layout/hierarchy1"/>
    <dgm:cxn modelId="{D1E8995D-9E29-8143-AB41-B34AD22DE976}" type="presParOf" srcId="{A6DC5B3E-EF11-2B45-8AD1-66221D8DF803}" destId="{5C6A2742-97DF-9B48-A8BB-2139F5E09F60}" srcOrd="0" destOrd="0" presId="urn:microsoft.com/office/officeart/2005/8/layout/hierarchy1"/>
    <dgm:cxn modelId="{289DA7D8-BC2D-E74B-904E-29217A46F4EC}" type="presParOf" srcId="{A6DC5B3E-EF11-2B45-8AD1-66221D8DF803}" destId="{F33A7CDD-7C2C-664F-9A07-9042099EDD21}" srcOrd="1" destOrd="0" presId="urn:microsoft.com/office/officeart/2005/8/layout/hierarchy1"/>
    <dgm:cxn modelId="{FA309E2A-963A-7446-B2B5-FF22B3CFA59A}" type="presParOf" srcId="{5295B39A-D9A9-CD44-8BF2-34F131DA5CF4}" destId="{88435894-4693-AB43-B84E-4A84780170D8}" srcOrd="1" destOrd="0" presId="urn:microsoft.com/office/officeart/2005/8/layout/hierarchy1"/>
    <dgm:cxn modelId="{E3254133-9E58-7641-ADD6-77A79FA4D14F}" type="presParOf" srcId="{88435894-4693-AB43-B84E-4A84780170D8}" destId="{697055B9-4CCD-0D48-950B-BF058494BEA7}" srcOrd="0" destOrd="0" presId="urn:microsoft.com/office/officeart/2005/8/layout/hierarchy1"/>
    <dgm:cxn modelId="{44D44A5C-7DC1-8C41-B79A-CECD971643FA}" type="presParOf" srcId="{88435894-4693-AB43-B84E-4A84780170D8}" destId="{8BFEF1E8-A5D5-F642-8E02-73F63C545C9F}" srcOrd="1" destOrd="0" presId="urn:microsoft.com/office/officeart/2005/8/layout/hierarchy1"/>
    <dgm:cxn modelId="{D53CE751-EC6F-EC4F-A276-641E27D56DED}" type="presParOf" srcId="{8BFEF1E8-A5D5-F642-8E02-73F63C545C9F}" destId="{01FD89A1-BE69-4341-B457-C4F4E976BA3C}" srcOrd="0" destOrd="0" presId="urn:microsoft.com/office/officeart/2005/8/layout/hierarchy1"/>
    <dgm:cxn modelId="{CB0AA652-C491-194A-ADF1-792EC290EB24}" type="presParOf" srcId="{01FD89A1-BE69-4341-B457-C4F4E976BA3C}" destId="{E1DB54FB-515B-CA41-92E7-E39039C21954}" srcOrd="0" destOrd="0" presId="urn:microsoft.com/office/officeart/2005/8/layout/hierarchy1"/>
    <dgm:cxn modelId="{377BE105-AC64-084F-92D6-963BACE943B1}" type="presParOf" srcId="{01FD89A1-BE69-4341-B457-C4F4E976BA3C}" destId="{7AC4D80A-AE86-4B4A-9016-0B8FA886DA1F}" srcOrd="1" destOrd="0" presId="urn:microsoft.com/office/officeart/2005/8/layout/hierarchy1"/>
    <dgm:cxn modelId="{59232AD3-58DB-2941-9A39-4869D83FD2BC}" type="presParOf" srcId="{8BFEF1E8-A5D5-F642-8E02-73F63C545C9F}" destId="{0BB41DE0-58F1-7D48-A553-1360446554B8}" srcOrd="1" destOrd="0" presId="urn:microsoft.com/office/officeart/2005/8/layout/hierarchy1"/>
    <dgm:cxn modelId="{A2C73BD4-9728-9D42-8352-E119E9048C3B}" type="presParOf" srcId="{879B0235-FB28-C045-AFC2-93B66F612C88}" destId="{706D7FBF-72CE-9F4D-8DFE-984B01B1DE5C}" srcOrd="2" destOrd="0" presId="urn:microsoft.com/office/officeart/2005/8/layout/hierarchy1"/>
    <dgm:cxn modelId="{C1AD6E40-3367-FB47-8BB3-4ADF8DFF63DE}" type="presParOf" srcId="{879B0235-FB28-C045-AFC2-93B66F612C88}" destId="{E2240964-E66D-C746-BBFF-4317AF5572BD}" srcOrd="3" destOrd="0" presId="urn:microsoft.com/office/officeart/2005/8/layout/hierarchy1"/>
    <dgm:cxn modelId="{EE0B0F51-C24B-084D-9BCE-029DE51033E3}" type="presParOf" srcId="{E2240964-E66D-C746-BBFF-4317AF5572BD}" destId="{3F9426BF-116A-A548-A1A2-5D4418780C22}" srcOrd="0" destOrd="0" presId="urn:microsoft.com/office/officeart/2005/8/layout/hierarchy1"/>
    <dgm:cxn modelId="{59B6267C-D73B-9546-9B99-BB0DF269668B}" type="presParOf" srcId="{3F9426BF-116A-A548-A1A2-5D4418780C22}" destId="{F3C91F16-84F5-9947-9319-2698C038E45C}" srcOrd="0" destOrd="0" presId="urn:microsoft.com/office/officeart/2005/8/layout/hierarchy1"/>
    <dgm:cxn modelId="{3E4621B1-0165-FA42-93EA-5E56A3B711C7}" type="presParOf" srcId="{3F9426BF-116A-A548-A1A2-5D4418780C22}" destId="{39B9679C-B832-F447-ACB4-8DE5D28BB0C1}" srcOrd="1" destOrd="0" presId="urn:microsoft.com/office/officeart/2005/8/layout/hierarchy1"/>
    <dgm:cxn modelId="{D7DA1552-8B05-9B41-8861-414949FFFDB2}" type="presParOf" srcId="{E2240964-E66D-C746-BBFF-4317AF5572BD}" destId="{291F41EC-142A-7441-BB72-9E814F44472B}" srcOrd="1" destOrd="0" presId="urn:microsoft.com/office/officeart/2005/8/layout/hierarchy1"/>
    <dgm:cxn modelId="{4DD989F9-24F8-E645-A59B-9AB98E887CC9}" type="presParOf" srcId="{291F41EC-142A-7441-BB72-9E814F44472B}" destId="{320CE9A9-90B0-3649-B65B-3A174B6AF2C2}" srcOrd="0" destOrd="0" presId="urn:microsoft.com/office/officeart/2005/8/layout/hierarchy1"/>
    <dgm:cxn modelId="{33495C96-519D-3148-980D-8B0CDCCFFFC5}" type="presParOf" srcId="{291F41EC-142A-7441-BB72-9E814F44472B}" destId="{9E4A8D02-58B1-0F43-93C5-BA0C3FB0B4BA}" srcOrd="1" destOrd="0" presId="urn:microsoft.com/office/officeart/2005/8/layout/hierarchy1"/>
    <dgm:cxn modelId="{B08D93BD-EFA1-374A-890B-71465CE05BAB}" type="presParOf" srcId="{9E4A8D02-58B1-0F43-93C5-BA0C3FB0B4BA}" destId="{E5960ADE-1DE6-A945-9705-8E6F60212A40}" srcOrd="0" destOrd="0" presId="urn:microsoft.com/office/officeart/2005/8/layout/hierarchy1"/>
    <dgm:cxn modelId="{E2C84032-EDE5-D44C-8323-3B3B6C64BDBA}" type="presParOf" srcId="{E5960ADE-1DE6-A945-9705-8E6F60212A40}" destId="{C4A7CAB0-A5C8-9949-95D9-8B5F1A222F07}" srcOrd="0" destOrd="0" presId="urn:microsoft.com/office/officeart/2005/8/layout/hierarchy1"/>
    <dgm:cxn modelId="{75B064D2-BE70-2A4F-ABD9-71F8C2A6F954}" type="presParOf" srcId="{E5960ADE-1DE6-A945-9705-8E6F60212A40}" destId="{65D5A6AE-A762-494C-8469-770A3895D3D0}" srcOrd="1" destOrd="0" presId="urn:microsoft.com/office/officeart/2005/8/layout/hierarchy1"/>
    <dgm:cxn modelId="{341E2953-6931-994E-955E-9A5EF5A7B598}" type="presParOf" srcId="{9E4A8D02-58B1-0F43-93C5-BA0C3FB0B4BA}" destId="{43E780AF-FC02-194A-9FA1-1DA56579DAE1}" srcOrd="1" destOrd="0" presId="urn:microsoft.com/office/officeart/2005/8/layout/hierarchy1"/>
    <dgm:cxn modelId="{9A98E48F-BA79-1643-9C10-D8A9150E26B9}" type="presParOf" srcId="{EA8726DE-F5DE-284E-9A7E-CC9F8E4AE60C}" destId="{B6B25DE3-F249-AD4B-8482-F5405AFD7B0D}" srcOrd="6" destOrd="0" presId="urn:microsoft.com/office/officeart/2005/8/layout/hierarchy1"/>
    <dgm:cxn modelId="{179F2A1D-1C23-8E4C-9517-BB50E792EE2B}" type="presParOf" srcId="{EA8726DE-F5DE-284E-9A7E-CC9F8E4AE60C}" destId="{69861927-DD06-A34F-8AD9-725F77E0AC1B}" srcOrd="7" destOrd="0" presId="urn:microsoft.com/office/officeart/2005/8/layout/hierarchy1"/>
    <dgm:cxn modelId="{B94AA9B1-E0E5-B040-8754-5A26A382F6D4}" type="presParOf" srcId="{69861927-DD06-A34F-8AD9-725F77E0AC1B}" destId="{B3E8CF48-D0F4-984B-ADCD-426D9DE25BE3}" srcOrd="0" destOrd="0" presId="urn:microsoft.com/office/officeart/2005/8/layout/hierarchy1"/>
    <dgm:cxn modelId="{158458A0-68EA-FC4F-804E-2B9F3503FF67}" type="presParOf" srcId="{B3E8CF48-D0F4-984B-ADCD-426D9DE25BE3}" destId="{B9D5CEF0-8669-464D-AE22-3C534CDBAA89}" srcOrd="0" destOrd="0" presId="urn:microsoft.com/office/officeart/2005/8/layout/hierarchy1"/>
    <dgm:cxn modelId="{075DDB07-6863-8346-AF9B-D131E03A8A45}" type="presParOf" srcId="{B3E8CF48-D0F4-984B-ADCD-426D9DE25BE3}" destId="{047A44E1-C4E3-1E4B-ACEC-B4AC3BC6A322}" srcOrd="1" destOrd="0" presId="urn:microsoft.com/office/officeart/2005/8/layout/hierarchy1"/>
    <dgm:cxn modelId="{E67F825F-8EA3-4B42-A5C7-E14DF9B2F7A1}" type="presParOf" srcId="{69861927-DD06-A34F-8AD9-725F77E0AC1B}" destId="{C1F4D696-F411-B040-899F-619BE562E5C0}" srcOrd="1" destOrd="0" presId="urn:microsoft.com/office/officeart/2005/8/layout/hierarchy1"/>
    <dgm:cxn modelId="{C7E92740-61EE-CE46-8954-E43FBC608F7D}" type="presParOf" srcId="{C1F4D696-F411-B040-899F-619BE562E5C0}" destId="{8B717AFD-4643-D946-AAE4-18332E0E1016}" srcOrd="0" destOrd="0" presId="urn:microsoft.com/office/officeart/2005/8/layout/hierarchy1"/>
    <dgm:cxn modelId="{DD0C9702-6F8A-9F42-BE6B-6084B95065E6}" type="presParOf" srcId="{C1F4D696-F411-B040-899F-619BE562E5C0}" destId="{BB15169E-A77C-244C-B24E-3CE844C6A448}" srcOrd="1" destOrd="0" presId="urn:microsoft.com/office/officeart/2005/8/layout/hierarchy1"/>
    <dgm:cxn modelId="{3F37DFF3-8318-974A-A2BA-4C48BFE2514A}" type="presParOf" srcId="{BB15169E-A77C-244C-B24E-3CE844C6A448}" destId="{FFB97625-8379-F542-B81F-14A44057B44B}" srcOrd="0" destOrd="0" presId="urn:microsoft.com/office/officeart/2005/8/layout/hierarchy1"/>
    <dgm:cxn modelId="{6450AD5F-A302-EB42-9644-50CDA0FE8553}" type="presParOf" srcId="{FFB97625-8379-F542-B81F-14A44057B44B}" destId="{DD64C879-C005-CA42-9CA0-F48A286872F4}" srcOrd="0" destOrd="0" presId="urn:microsoft.com/office/officeart/2005/8/layout/hierarchy1"/>
    <dgm:cxn modelId="{915B8D8D-573C-9C41-9575-2FBC277230E5}" type="presParOf" srcId="{FFB97625-8379-F542-B81F-14A44057B44B}" destId="{95A8B5FF-F22B-284A-9429-E327D69D2277}" srcOrd="1" destOrd="0" presId="urn:microsoft.com/office/officeart/2005/8/layout/hierarchy1"/>
    <dgm:cxn modelId="{3FAA13BC-4353-6A4E-9A55-BBA472577A04}" type="presParOf" srcId="{BB15169E-A77C-244C-B24E-3CE844C6A448}" destId="{746BC90E-CFEF-844D-B57C-BF9597E0BAAF}" srcOrd="1" destOrd="0" presId="urn:microsoft.com/office/officeart/2005/8/layout/hierarchy1"/>
    <dgm:cxn modelId="{A10BEF41-AB52-5346-BC63-DD38909E5CE9}" type="presParOf" srcId="{746BC90E-CFEF-844D-B57C-BF9597E0BAAF}" destId="{5EFBC773-B942-9941-88A8-3C878A8B45A2}" srcOrd="0" destOrd="0" presId="urn:microsoft.com/office/officeart/2005/8/layout/hierarchy1"/>
    <dgm:cxn modelId="{9C07AC05-15CD-744A-8BAE-BA04DDCEF740}" type="presParOf" srcId="{746BC90E-CFEF-844D-B57C-BF9597E0BAAF}" destId="{1F23F8B9-FD81-704F-9083-3807F5DBAE4B}" srcOrd="1" destOrd="0" presId="urn:microsoft.com/office/officeart/2005/8/layout/hierarchy1"/>
    <dgm:cxn modelId="{B5E93665-1FBC-2A45-BBBF-F66A7143150A}" type="presParOf" srcId="{1F23F8B9-FD81-704F-9083-3807F5DBAE4B}" destId="{BEA70B77-570A-A542-A8D7-A176C5EECD27}" srcOrd="0" destOrd="0" presId="urn:microsoft.com/office/officeart/2005/8/layout/hierarchy1"/>
    <dgm:cxn modelId="{F052C884-7B78-CC48-A7EE-9E03E1F83DBE}" type="presParOf" srcId="{BEA70B77-570A-A542-A8D7-A176C5EECD27}" destId="{65857C21-0C1C-3A46-9382-01EE60D3BC16}" srcOrd="0" destOrd="0" presId="urn:microsoft.com/office/officeart/2005/8/layout/hierarchy1"/>
    <dgm:cxn modelId="{AF2C534A-FD73-3E4B-BDD2-5DECB11027B8}" type="presParOf" srcId="{BEA70B77-570A-A542-A8D7-A176C5EECD27}" destId="{95B63686-A4C4-ED47-8807-52A2503761AF}" srcOrd="1" destOrd="0" presId="urn:microsoft.com/office/officeart/2005/8/layout/hierarchy1"/>
    <dgm:cxn modelId="{7100D267-5A1F-7948-BDC5-61011FB16C93}" type="presParOf" srcId="{1F23F8B9-FD81-704F-9083-3807F5DBAE4B}" destId="{D6838CF6-5A5C-CD44-9A9E-C4A24E852C8E}" srcOrd="1" destOrd="0" presId="urn:microsoft.com/office/officeart/2005/8/layout/hierarchy1"/>
    <dgm:cxn modelId="{333E6520-0757-FD4B-9BBA-36C279322A82}" type="presParOf" srcId="{C1F4D696-F411-B040-899F-619BE562E5C0}" destId="{FF1CBEE2-5348-FB43-967D-041BA45F890E}" srcOrd="2" destOrd="0" presId="urn:microsoft.com/office/officeart/2005/8/layout/hierarchy1"/>
    <dgm:cxn modelId="{8D3F48FA-FDD2-A647-A652-7EAC2E0EFB95}" type="presParOf" srcId="{C1F4D696-F411-B040-899F-619BE562E5C0}" destId="{6BFDE663-BAD8-0D43-8459-D8406BDE91BC}" srcOrd="3" destOrd="0" presId="urn:microsoft.com/office/officeart/2005/8/layout/hierarchy1"/>
    <dgm:cxn modelId="{27ECE945-B8D4-7A42-9980-3766609E8991}" type="presParOf" srcId="{6BFDE663-BAD8-0D43-8459-D8406BDE91BC}" destId="{636B28DA-9FF4-BB47-A08B-0AE1ACCF2591}" srcOrd="0" destOrd="0" presId="urn:microsoft.com/office/officeart/2005/8/layout/hierarchy1"/>
    <dgm:cxn modelId="{E726AB43-B5C1-034D-8926-5E527DEA699C}" type="presParOf" srcId="{636B28DA-9FF4-BB47-A08B-0AE1ACCF2591}" destId="{411FD323-F785-1B4F-8E07-B02D55A3F5B5}" srcOrd="0" destOrd="0" presId="urn:microsoft.com/office/officeart/2005/8/layout/hierarchy1"/>
    <dgm:cxn modelId="{F092939C-3279-2E41-AA7A-E1580EA5941F}" type="presParOf" srcId="{636B28DA-9FF4-BB47-A08B-0AE1ACCF2591}" destId="{7CED8AB4-7DA0-0046-AE05-C8990980FBF2}" srcOrd="1" destOrd="0" presId="urn:microsoft.com/office/officeart/2005/8/layout/hierarchy1"/>
    <dgm:cxn modelId="{96BB88E7-D86E-3341-BDA0-206DDB0518F4}" type="presParOf" srcId="{6BFDE663-BAD8-0D43-8459-D8406BDE91BC}" destId="{45F90794-AC6A-5940-8B62-56BB563F5FB7}" srcOrd="1" destOrd="0" presId="urn:microsoft.com/office/officeart/2005/8/layout/hierarchy1"/>
    <dgm:cxn modelId="{6A43315F-B40B-624B-BEC3-B676D5B73FA9}" type="presParOf" srcId="{45F90794-AC6A-5940-8B62-56BB563F5FB7}" destId="{CB9BF83D-4DA6-BA4C-B2C7-91F19CE01B67}" srcOrd="0" destOrd="0" presId="urn:microsoft.com/office/officeart/2005/8/layout/hierarchy1"/>
    <dgm:cxn modelId="{38F744F7-4640-A34A-8892-047C10FC8843}" type="presParOf" srcId="{45F90794-AC6A-5940-8B62-56BB563F5FB7}" destId="{434DE6B4-EA30-DF41-AC23-2A6E435B0C5F}" srcOrd="1" destOrd="0" presId="urn:microsoft.com/office/officeart/2005/8/layout/hierarchy1"/>
    <dgm:cxn modelId="{4870A2D0-0E46-C243-9FF2-185729CAC456}" type="presParOf" srcId="{434DE6B4-EA30-DF41-AC23-2A6E435B0C5F}" destId="{67AC18C1-DE15-2A4B-B71F-1A34B2274909}" srcOrd="0" destOrd="0" presId="urn:microsoft.com/office/officeart/2005/8/layout/hierarchy1"/>
    <dgm:cxn modelId="{9DE90340-293E-3842-9131-7214B6B03CFD}" type="presParOf" srcId="{67AC18C1-DE15-2A4B-B71F-1A34B2274909}" destId="{72818025-357D-9E40-A267-E10A68DE0729}" srcOrd="0" destOrd="0" presId="urn:microsoft.com/office/officeart/2005/8/layout/hierarchy1"/>
    <dgm:cxn modelId="{71A49272-AE1D-474B-B625-34A6D4F370AC}" type="presParOf" srcId="{67AC18C1-DE15-2A4B-B71F-1A34B2274909}" destId="{3C239053-9297-E342-8C07-9C2A0015716D}" srcOrd="1" destOrd="0" presId="urn:microsoft.com/office/officeart/2005/8/layout/hierarchy1"/>
    <dgm:cxn modelId="{A8FB681A-F6C0-2745-A1C6-FFE8453F6977}" type="presParOf" srcId="{434DE6B4-EA30-DF41-AC23-2A6E435B0C5F}" destId="{2D95B984-20EC-4B4A-8F83-47865A64FC9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BF83D-4DA6-BA4C-B2C7-91F19CE01B67}">
      <dsp:nvSpPr>
        <dsp:cNvPr id="0" name=""/>
        <dsp:cNvSpPr/>
      </dsp:nvSpPr>
      <dsp:spPr>
        <a:xfrm>
          <a:off x="10622178" y="4008853"/>
          <a:ext cx="91440" cy="342497"/>
        </a:xfrm>
        <a:custGeom>
          <a:avLst/>
          <a:gdLst/>
          <a:ahLst/>
          <a:cxnLst/>
          <a:rect l="0" t="0" r="0" b="0"/>
          <a:pathLst>
            <a:path>
              <a:moveTo>
                <a:pt x="45720" y="0"/>
              </a:moveTo>
              <a:lnTo>
                <a:pt x="45720" y="3424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1CBEE2-5348-FB43-967D-041BA45F890E}">
      <dsp:nvSpPr>
        <dsp:cNvPr id="0" name=""/>
        <dsp:cNvSpPr/>
      </dsp:nvSpPr>
      <dsp:spPr>
        <a:xfrm>
          <a:off x="9948227" y="2887421"/>
          <a:ext cx="719670" cy="373628"/>
        </a:xfrm>
        <a:custGeom>
          <a:avLst/>
          <a:gdLst/>
          <a:ahLst/>
          <a:cxnLst/>
          <a:rect l="0" t="0" r="0" b="0"/>
          <a:pathLst>
            <a:path>
              <a:moveTo>
                <a:pt x="0" y="0"/>
              </a:moveTo>
              <a:lnTo>
                <a:pt x="0" y="264533"/>
              </a:lnTo>
              <a:lnTo>
                <a:pt x="719670" y="264533"/>
              </a:lnTo>
              <a:lnTo>
                <a:pt x="719670" y="373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FBC773-B942-9941-88A8-3C878A8B45A2}">
      <dsp:nvSpPr>
        <dsp:cNvPr id="0" name=""/>
        <dsp:cNvSpPr/>
      </dsp:nvSpPr>
      <dsp:spPr>
        <a:xfrm>
          <a:off x="9182836" y="4008853"/>
          <a:ext cx="91440" cy="342497"/>
        </a:xfrm>
        <a:custGeom>
          <a:avLst/>
          <a:gdLst/>
          <a:ahLst/>
          <a:cxnLst/>
          <a:rect l="0" t="0" r="0" b="0"/>
          <a:pathLst>
            <a:path>
              <a:moveTo>
                <a:pt x="45720" y="0"/>
              </a:moveTo>
              <a:lnTo>
                <a:pt x="45720" y="3424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717AFD-4643-D946-AAE4-18332E0E1016}">
      <dsp:nvSpPr>
        <dsp:cNvPr id="0" name=""/>
        <dsp:cNvSpPr/>
      </dsp:nvSpPr>
      <dsp:spPr>
        <a:xfrm>
          <a:off x="9228556" y="2887421"/>
          <a:ext cx="719670" cy="373628"/>
        </a:xfrm>
        <a:custGeom>
          <a:avLst/>
          <a:gdLst/>
          <a:ahLst/>
          <a:cxnLst/>
          <a:rect l="0" t="0" r="0" b="0"/>
          <a:pathLst>
            <a:path>
              <a:moveTo>
                <a:pt x="719670" y="0"/>
              </a:moveTo>
              <a:lnTo>
                <a:pt x="719670" y="264533"/>
              </a:lnTo>
              <a:lnTo>
                <a:pt x="0" y="264533"/>
              </a:lnTo>
              <a:lnTo>
                <a:pt x="0" y="373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B25DE3-F249-AD4B-8482-F5405AFD7B0D}">
      <dsp:nvSpPr>
        <dsp:cNvPr id="0" name=""/>
        <dsp:cNvSpPr/>
      </dsp:nvSpPr>
      <dsp:spPr>
        <a:xfrm>
          <a:off x="5672785" y="1670905"/>
          <a:ext cx="4275441" cy="311366"/>
        </a:xfrm>
        <a:custGeom>
          <a:avLst/>
          <a:gdLst/>
          <a:ahLst/>
          <a:cxnLst/>
          <a:rect l="0" t="0" r="0" b="0"/>
          <a:pathLst>
            <a:path>
              <a:moveTo>
                <a:pt x="0" y="0"/>
              </a:moveTo>
              <a:lnTo>
                <a:pt x="0" y="202271"/>
              </a:lnTo>
              <a:lnTo>
                <a:pt x="4275441" y="202271"/>
              </a:lnTo>
              <a:lnTo>
                <a:pt x="4275441" y="3113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0CE9A9-90B0-3649-B65B-3A174B6AF2C2}">
      <dsp:nvSpPr>
        <dsp:cNvPr id="0" name=""/>
        <dsp:cNvSpPr/>
      </dsp:nvSpPr>
      <dsp:spPr>
        <a:xfrm>
          <a:off x="7743494" y="3851508"/>
          <a:ext cx="91440" cy="342497"/>
        </a:xfrm>
        <a:custGeom>
          <a:avLst/>
          <a:gdLst/>
          <a:ahLst/>
          <a:cxnLst/>
          <a:rect l="0" t="0" r="0" b="0"/>
          <a:pathLst>
            <a:path>
              <a:moveTo>
                <a:pt x="45720" y="0"/>
              </a:moveTo>
              <a:lnTo>
                <a:pt x="45720" y="3424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6D7FBF-72CE-9F4D-8DFE-984B01B1DE5C}">
      <dsp:nvSpPr>
        <dsp:cNvPr id="0" name=""/>
        <dsp:cNvSpPr/>
      </dsp:nvSpPr>
      <dsp:spPr>
        <a:xfrm>
          <a:off x="7069544" y="2761206"/>
          <a:ext cx="719670" cy="342497"/>
        </a:xfrm>
        <a:custGeom>
          <a:avLst/>
          <a:gdLst/>
          <a:ahLst/>
          <a:cxnLst/>
          <a:rect l="0" t="0" r="0" b="0"/>
          <a:pathLst>
            <a:path>
              <a:moveTo>
                <a:pt x="0" y="0"/>
              </a:moveTo>
              <a:lnTo>
                <a:pt x="0" y="233402"/>
              </a:lnTo>
              <a:lnTo>
                <a:pt x="719670" y="233402"/>
              </a:lnTo>
              <a:lnTo>
                <a:pt x="719670" y="3424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7055B9-4CCD-0D48-950B-BF058494BEA7}">
      <dsp:nvSpPr>
        <dsp:cNvPr id="0" name=""/>
        <dsp:cNvSpPr/>
      </dsp:nvSpPr>
      <dsp:spPr>
        <a:xfrm>
          <a:off x="6304153" y="3851508"/>
          <a:ext cx="91440" cy="342497"/>
        </a:xfrm>
        <a:custGeom>
          <a:avLst/>
          <a:gdLst/>
          <a:ahLst/>
          <a:cxnLst/>
          <a:rect l="0" t="0" r="0" b="0"/>
          <a:pathLst>
            <a:path>
              <a:moveTo>
                <a:pt x="45720" y="0"/>
              </a:moveTo>
              <a:lnTo>
                <a:pt x="45720" y="3424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1761B7-8A34-BB41-B2B5-BB69FB15642D}">
      <dsp:nvSpPr>
        <dsp:cNvPr id="0" name=""/>
        <dsp:cNvSpPr/>
      </dsp:nvSpPr>
      <dsp:spPr>
        <a:xfrm>
          <a:off x="6349873" y="2761206"/>
          <a:ext cx="719670" cy="342497"/>
        </a:xfrm>
        <a:custGeom>
          <a:avLst/>
          <a:gdLst/>
          <a:ahLst/>
          <a:cxnLst/>
          <a:rect l="0" t="0" r="0" b="0"/>
          <a:pathLst>
            <a:path>
              <a:moveTo>
                <a:pt x="719670" y="0"/>
              </a:moveTo>
              <a:lnTo>
                <a:pt x="719670" y="233402"/>
              </a:lnTo>
              <a:lnTo>
                <a:pt x="0" y="233402"/>
              </a:lnTo>
              <a:lnTo>
                <a:pt x="0" y="3424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9EB9D0-2455-414A-A1DD-E9D29012E5E9}">
      <dsp:nvSpPr>
        <dsp:cNvPr id="0" name=""/>
        <dsp:cNvSpPr/>
      </dsp:nvSpPr>
      <dsp:spPr>
        <a:xfrm>
          <a:off x="5672785" y="1670905"/>
          <a:ext cx="1396758" cy="342497"/>
        </a:xfrm>
        <a:custGeom>
          <a:avLst/>
          <a:gdLst/>
          <a:ahLst/>
          <a:cxnLst/>
          <a:rect l="0" t="0" r="0" b="0"/>
          <a:pathLst>
            <a:path>
              <a:moveTo>
                <a:pt x="0" y="0"/>
              </a:moveTo>
              <a:lnTo>
                <a:pt x="0" y="233402"/>
              </a:lnTo>
              <a:lnTo>
                <a:pt x="1396758" y="233402"/>
              </a:lnTo>
              <a:lnTo>
                <a:pt x="1396758" y="3424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FBF4B1-9ED2-504A-BF48-74997B646B51}">
      <dsp:nvSpPr>
        <dsp:cNvPr id="0" name=""/>
        <dsp:cNvSpPr/>
      </dsp:nvSpPr>
      <dsp:spPr>
        <a:xfrm>
          <a:off x="4864811" y="3851508"/>
          <a:ext cx="91440" cy="342497"/>
        </a:xfrm>
        <a:custGeom>
          <a:avLst/>
          <a:gdLst/>
          <a:ahLst/>
          <a:cxnLst/>
          <a:rect l="0" t="0" r="0" b="0"/>
          <a:pathLst>
            <a:path>
              <a:moveTo>
                <a:pt x="45720" y="0"/>
              </a:moveTo>
              <a:lnTo>
                <a:pt x="45720" y="3424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5D27C8-58C3-564E-B131-A689D92F4623}">
      <dsp:nvSpPr>
        <dsp:cNvPr id="0" name=""/>
        <dsp:cNvSpPr/>
      </dsp:nvSpPr>
      <dsp:spPr>
        <a:xfrm>
          <a:off x="4190860" y="2761206"/>
          <a:ext cx="719670" cy="342497"/>
        </a:xfrm>
        <a:custGeom>
          <a:avLst/>
          <a:gdLst/>
          <a:ahLst/>
          <a:cxnLst/>
          <a:rect l="0" t="0" r="0" b="0"/>
          <a:pathLst>
            <a:path>
              <a:moveTo>
                <a:pt x="0" y="0"/>
              </a:moveTo>
              <a:lnTo>
                <a:pt x="0" y="233402"/>
              </a:lnTo>
              <a:lnTo>
                <a:pt x="719670" y="233402"/>
              </a:lnTo>
              <a:lnTo>
                <a:pt x="719670" y="3424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A999EC-0DB5-4F45-B13A-FF84D8E86F12}">
      <dsp:nvSpPr>
        <dsp:cNvPr id="0" name=""/>
        <dsp:cNvSpPr/>
      </dsp:nvSpPr>
      <dsp:spPr>
        <a:xfrm>
          <a:off x="3425469" y="3851508"/>
          <a:ext cx="91440" cy="342497"/>
        </a:xfrm>
        <a:custGeom>
          <a:avLst/>
          <a:gdLst/>
          <a:ahLst/>
          <a:cxnLst/>
          <a:rect l="0" t="0" r="0" b="0"/>
          <a:pathLst>
            <a:path>
              <a:moveTo>
                <a:pt x="45720" y="0"/>
              </a:moveTo>
              <a:lnTo>
                <a:pt x="45720" y="3424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A30A91-9D85-A445-B3A0-E90F9F1CC07B}">
      <dsp:nvSpPr>
        <dsp:cNvPr id="0" name=""/>
        <dsp:cNvSpPr/>
      </dsp:nvSpPr>
      <dsp:spPr>
        <a:xfrm>
          <a:off x="3471189" y="2761206"/>
          <a:ext cx="719670" cy="342497"/>
        </a:xfrm>
        <a:custGeom>
          <a:avLst/>
          <a:gdLst/>
          <a:ahLst/>
          <a:cxnLst/>
          <a:rect l="0" t="0" r="0" b="0"/>
          <a:pathLst>
            <a:path>
              <a:moveTo>
                <a:pt x="719670" y="0"/>
              </a:moveTo>
              <a:lnTo>
                <a:pt x="719670" y="233402"/>
              </a:lnTo>
              <a:lnTo>
                <a:pt x="0" y="233402"/>
              </a:lnTo>
              <a:lnTo>
                <a:pt x="0" y="3424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DAD8B7-3382-2B44-8E5C-1BC3E3E199B5}">
      <dsp:nvSpPr>
        <dsp:cNvPr id="0" name=""/>
        <dsp:cNvSpPr/>
      </dsp:nvSpPr>
      <dsp:spPr>
        <a:xfrm>
          <a:off x="4190860" y="1670905"/>
          <a:ext cx="1481925" cy="342497"/>
        </a:xfrm>
        <a:custGeom>
          <a:avLst/>
          <a:gdLst/>
          <a:ahLst/>
          <a:cxnLst/>
          <a:rect l="0" t="0" r="0" b="0"/>
          <a:pathLst>
            <a:path>
              <a:moveTo>
                <a:pt x="1481925" y="0"/>
              </a:moveTo>
              <a:lnTo>
                <a:pt x="1481925" y="233402"/>
              </a:lnTo>
              <a:lnTo>
                <a:pt x="0" y="233402"/>
              </a:lnTo>
              <a:lnTo>
                <a:pt x="0" y="3424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4CCA04-9300-994F-98ED-6457661A275E}">
      <dsp:nvSpPr>
        <dsp:cNvPr id="0" name=""/>
        <dsp:cNvSpPr/>
      </dsp:nvSpPr>
      <dsp:spPr>
        <a:xfrm>
          <a:off x="1986128" y="3851508"/>
          <a:ext cx="91440" cy="342497"/>
        </a:xfrm>
        <a:custGeom>
          <a:avLst/>
          <a:gdLst/>
          <a:ahLst/>
          <a:cxnLst/>
          <a:rect l="0" t="0" r="0" b="0"/>
          <a:pathLst>
            <a:path>
              <a:moveTo>
                <a:pt x="45720" y="0"/>
              </a:moveTo>
              <a:lnTo>
                <a:pt x="45720" y="3424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9A1AE9-9913-E248-89A2-484A2FE95F98}">
      <dsp:nvSpPr>
        <dsp:cNvPr id="0" name=""/>
        <dsp:cNvSpPr/>
      </dsp:nvSpPr>
      <dsp:spPr>
        <a:xfrm>
          <a:off x="1312177" y="2761206"/>
          <a:ext cx="719670" cy="342497"/>
        </a:xfrm>
        <a:custGeom>
          <a:avLst/>
          <a:gdLst/>
          <a:ahLst/>
          <a:cxnLst/>
          <a:rect l="0" t="0" r="0" b="0"/>
          <a:pathLst>
            <a:path>
              <a:moveTo>
                <a:pt x="0" y="0"/>
              </a:moveTo>
              <a:lnTo>
                <a:pt x="0" y="233402"/>
              </a:lnTo>
              <a:lnTo>
                <a:pt x="719670" y="233402"/>
              </a:lnTo>
              <a:lnTo>
                <a:pt x="719670" y="3424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4A1E86-A6CE-CA4D-938E-22392BA30A49}">
      <dsp:nvSpPr>
        <dsp:cNvPr id="0" name=""/>
        <dsp:cNvSpPr/>
      </dsp:nvSpPr>
      <dsp:spPr>
        <a:xfrm>
          <a:off x="546786" y="3851508"/>
          <a:ext cx="91440" cy="342497"/>
        </a:xfrm>
        <a:custGeom>
          <a:avLst/>
          <a:gdLst/>
          <a:ahLst/>
          <a:cxnLst/>
          <a:rect l="0" t="0" r="0" b="0"/>
          <a:pathLst>
            <a:path>
              <a:moveTo>
                <a:pt x="45720" y="0"/>
              </a:moveTo>
              <a:lnTo>
                <a:pt x="45720" y="3424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3CD3F6-2C12-AA41-A11F-B6F654302411}">
      <dsp:nvSpPr>
        <dsp:cNvPr id="0" name=""/>
        <dsp:cNvSpPr/>
      </dsp:nvSpPr>
      <dsp:spPr>
        <a:xfrm>
          <a:off x="592506" y="2761206"/>
          <a:ext cx="719670" cy="342497"/>
        </a:xfrm>
        <a:custGeom>
          <a:avLst/>
          <a:gdLst/>
          <a:ahLst/>
          <a:cxnLst/>
          <a:rect l="0" t="0" r="0" b="0"/>
          <a:pathLst>
            <a:path>
              <a:moveTo>
                <a:pt x="719670" y="0"/>
              </a:moveTo>
              <a:lnTo>
                <a:pt x="719670" y="233402"/>
              </a:lnTo>
              <a:lnTo>
                <a:pt x="0" y="233402"/>
              </a:lnTo>
              <a:lnTo>
                <a:pt x="0" y="3424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239A6D-041F-844B-B9F6-EC9CB2F0B57F}">
      <dsp:nvSpPr>
        <dsp:cNvPr id="0" name=""/>
        <dsp:cNvSpPr/>
      </dsp:nvSpPr>
      <dsp:spPr>
        <a:xfrm>
          <a:off x="1312177" y="1670905"/>
          <a:ext cx="4360608" cy="342497"/>
        </a:xfrm>
        <a:custGeom>
          <a:avLst/>
          <a:gdLst/>
          <a:ahLst/>
          <a:cxnLst/>
          <a:rect l="0" t="0" r="0" b="0"/>
          <a:pathLst>
            <a:path>
              <a:moveTo>
                <a:pt x="4360608" y="0"/>
              </a:moveTo>
              <a:lnTo>
                <a:pt x="4360608" y="233402"/>
              </a:lnTo>
              <a:lnTo>
                <a:pt x="0" y="233402"/>
              </a:lnTo>
              <a:lnTo>
                <a:pt x="0" y="3424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F51CAC-69A6-8942-B10F-12E6BF1AF8AD}">
      <dsp:nvSpPr>
        <dsp:cNvPr id="0" name=""/>
        <dsp:cNvSpPr/>
      </dsp:nvSpPr>
      <dsp:spPr>
        <a:xfrm>
          <a:off x="4638815" y="882870"/>
          <a:ext cx="2067941" cy="7880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6660E-C924-954A-A406-CE6772F3A2DB}">
      <dsp:nvSpPr>
        <dsp:cNvPr id="0" name=""/>
        <dsp:cNvSpPr/>
      </dsp:nvSpPr>
      <dsp:spPr>
        <a:xfrm>
          <a:off x="4769664" y="1007177"/>
          <a:ext cx="2067941" cy="7880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Chairman</a:t>
          </a:r>
        </a:p>
      </dsp:txBody>
      <dsp:txXfrm>
        <a:off x="4792745" y="1030258"/>
        <a:ext cx="2021779" cy="741873"/>
      </dsp:txXfrm>
    </dsp:sp>
    <dsp:sp modelId="{DEC67543-3820-9145-9FE7-EFD776E8E23B}">
      <dsp:nvSpPr>
        <dsp:cNvPr id="0" name=""/>
        <dsp:cNvSpPr/>
      </dsp:nvSpPr>
      <dsp:spPr>
        <a:xfrm>
          <a:off x="723355" y="2013403"/>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9214EB-F913-4742-8416-15218A60E29C}">
      <dsp:nvSpPr>
        <dsp:cNvPr id="0" name=""/>
        <dsp:cNvSpPr/>
      </dsp:nvSpPr>
      <dsp:spPr>
        <a:xfrm>
          <a:off x="854204" y="2137710"/>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Managing Director</a:t>
          </a:r>
        </a:p>
        <a:p>
          <a:pPr marL="0" lvl="0" indent="0" algn="ctr" defTabSz="355600">
            <a:lnSpc>
              <a:spcPct val="90000"/>
            </a:lnSpc>
            <a:spcBef>
              <a:spcPct val="0"/>
            </a:spcBef>
            <a:spcAft>
              <a:spcPct val="35000"/>
            </a:spcAft>
            <a:buNone/>
          </a:pPr>
          <a:r>
            <a:rPr lang="en-US" sz="600" kern="1200" dirty="0"/>
            <a:t>Kinit &amp; Sweater Division</a:t>
          </a:r>
        </a:p>
      </dsp:txBody>
      <dsp:txXfrm>
        <a:off x="876106" y="2159612"/>
        <a:ext cx="1133839" cy="703999"/>
      </dsp:txXfrm>
    </dsp:sp>
    <dsp:sp modelId="{64EEAE6C-E84D-904A-A607-B8AE89B512AD}">
      <dsp:nvSpPr>
        <dsp:cNvPr id="0" name=""/>
        <dsp:cNvSpPr/>
      </dsp:nvSpPr>
      <dsp:spPr>
        <a:xfrm>
          <a:off x="3684" y="3103704"/>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C9B9E8-3356-FE45-B156-3DF85E5F1666}">
      <dsp:nvSpPr>
        <dsp:cNvPr id="0" name=""/>
        <dsp:cNvSpPr/>
      </dsp:nvSpPr>
      <dsp:spPr>
        <a:xfrm>
          <a:off x="134534" y="3228011"/>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Development &amp; Costing</a:t>
          </a:r>
        </a:p>
      </dsp:txBody>
      <dsp:txXfrm>
        <a:off x="156436" y="3249913"/>
        <a:ext cx="1133839" cy="703999"/>
      </dsp:txXfrm>
    </dsp:sp>
    <dsp:sp modelId="{B4185360-7B72-8041-8035-ECE63F139162}">
      <dsp:nvSpPr>
        <dsp:cNvPr id="0" name=""/>
        <dsp:cNvSpPr/>
      </dsp:nvSpPr>
      <dsp:spPr>
        <a:xfrm>
          <a:off x="3684" y="4194006"/>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224D9-8643-484B-845A-1A7407281927}">
      <dsp:nvSpPr>
        <dsp:cNvPr id="0" name=""/>
        <dsp:cNvSpPr/>
      </dsp:nvSpPr>
      <dsp:spPr>
        <a:xfrm>
          <a:off x="134534" y="4318312"/>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Merchandising Team</a:t>
          </a:r>
        </a:p>
      </dsp:txBody>
      <dsp:txXfrm>
        <a:off x="156436" y="4340214"/>
        <a:ext cx="1133839" cy="703999"/>
      </dsp:txXfrm>
    </dsp:sp>
    <dsp:sp modelId="{35A6E5F3-92D4-9943-B6F6-70D2A184602B}">
      <dsp:nvSpPr>
        <dsp:cNvPr id="0" name=""/>
        <dsp:cNvSpPr/>
      </dsp:nvSpPr>
      <dsp:spPr>
        <a:xfrm>
          <a:off x="1443026" y="3103704"/>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E20E9-7331-C841-8902-1549D2882A83}">
      <dsp:nvSpPr>
        <dsp:cNvPr id="0" name=""/>
        <dsp:cNvSpPr/>
      </dsp:nvSpPr>
      <dsp:spPr>
        <a:xfrm>
          <a:off x="1573875" y="3228011"/>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Production / WIP Follow-up </a:t>
          </a:r>
        </a:p>
      </dsp:txBody>
      <dsp:txXfrm>
        <a:off x="1595777" y="3249913"/>
        <a:ext cx="1133839" cy="703999"/>
      </dsp:txXfrm>
    </dsp:sp>
    <dsp:sp modelId="{40605643-403E-B441-A12C-240B6BA258DD}">
      <dsp:nvSpPr>
        <dsp:cNvPr id="0" name=""/>
        <dsp:cNvSpPr/>
      </dsp:nvSpPr>
      <dsp:spPr>
        <a:xfrm>
          <a:off x="1443026" y="4194006"/>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8B5A0-E738-064A-A61B-B4BD842B9341}">
      <dsp:nvSpPr>
        <dsp:cNvPr id="0" name=""/>
        <dsp:cNvSpPr/>
      </dsp:nvSpPr>
      <dsp:spPr>
        <a:xfrm>
          <a:off x="1573875" y="4318312"/>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Merchandising Team</a:t>
          </a:r>
        </a:p>
      </dsp:txBody>
      <dsp:txXfrm>
        <a:off x="1595777" y="4340214"/>
        <a:ext cx="1133839" cy="703999"/>
      </dsp:txXfrm>
    </dsp:sp>
    <dsp:sp modelId="{9AAEACA8-C7CA-A643-ADA2-FB4F5B803027}">
      <dsp:nvSpPr>
        <dsp:cNvPr id="0" name=""/>
        <dsp:cNvSpPr/>
      </dsp:nvSpPr>
      <dsp:spPr>
        <a:xfrm>
          <a:off x="3602039" y="2013403"/>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B65EAA-4C2E-D141-8864-90BBC5CC911E}">
      <dsp:nvSpPr>
        <dsp:cNvPr id="0" name=""/>
        <dsp:cNvSpPr/>
      </dsp:nvSpPr>
      <dsp:spPr>
        <a:xfrm>
          <a:off x="3732888" y="2137710"/>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Executive Director</a:t>
          </a:r>
        </a:p>
        <a:p>
          <a:pPr marL="0" lvl="0" indent="0" algn="ctr" defTabSz="355600">
            <a:lnSpc>
              <a:spcPct val="90000"/>
            </a:lnSpc>
            <a:spcBef>
              <a:spcPct val="0"/>
            </a:spcBef>
            <a:spcAft>
              <a:spcPct val="35000"/>
            </a:spcAft>
            <a:buNone/>
          </a:pPr>
          <a:r>
            <a:rPr lang="en-US" sz="600" kern="1200" dirty="0"/>
            <a:t>Woven Division</a:t>
          </a:r>
        </a:p>
      </dsp:txBody>
      <dsp:txXfrm>
        <a:off x="3754790" y="2159612"/>
        <a:ext cx="1133839" cy="703999"/>
      </dsp:txXfrm>
    </dsp:sp>
    <dsp:sp modelId="{E1055B54-66E6-6249-840D-2E3610B3E933}">
      <dsp:nvSpPr>
        <dsp:cNvPr id="0" name=""/>
        <dsp:cNvSpPr/>
      </dsp:nvSpPr>
      <dsp:spPr>
        <a:xfrm>
          <a:off x="2882368" y="3103704"/>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7C532-8F40-C246-9CB1-6F175B66619C}">
      <dsp:nvSpPr>
        <dsp:cNvPr id="0" name=""/>
        <dsp:cNvSpPr/>
      </dsp:nvSpPr>
      <dsp:spPr>
        <a:xfrm>
          <a:off x="3013217" y="3228011"/>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Development &amp; Costing</a:t>
          </a:r>
        </a:p>
      </dsp:txBody>
      <dsp:txXfrm>
        <a:off x="3035119" y="3249913"/>
        <a:ext cx="1133839" cy="703999"/>
      </dsp:txXfrm>
    </dsp:sp>
    <dsp:sp modelId="{A16FC4EE-1D00-7C4F-A0E2-52650DCE354A}">
      <dsp:nvSpPr>
        <dsp:cNvPr id="0" name=""/>
        <dsp:cNvSpPr/>
      </dsp:nvSpPr>
      <dsp:spPr>
        <a:xfrm>
          <a:off x="2882368" y="4194006"/>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582B0E-6085-954E-9AF7-5F117A7F12E9}">
      <dsp:nvSpPr>
        <dsp:cNvPr id="0" name=""/>
        <dsp:cNvSpPr/>
      </dsp:nvSpPr>
      <dsp:spPr>
        <a:xfrm>
          <a:off x="3013217" y="4318312"/>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Merchandising Team</a:t>
          </a:r>
        </a:p>
      </dsp:txBody>
      <dsp:txXfrm>
        <a:off x="3035119" y="4340214"/>
        <a:ext cx="1133839" cy="703999"/>
      </dsp:txXfrm>
    </dsp:sp>
    <dsp:sp modelId="{6256BEA3-2FE6-5B46-9CE5-821ACAFB9EB4}">
      <dsp:nvSpPr>
        <dsp:cNvPr id="0" name=""/>
        <dsp:cNvSpPr/>
      </dsp:nvSpPr>
      <dsp:spPr>
        <a:xfrm>
          <a:off x="4321709" y="3103704"/>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BCEA33-105A-8C43-B60F-7DCF8EB7A2E8}">
      <dsp:nvSpPr>
        <dsp:cNvPr id="0" name=""/>
        <dsp:cNvSpPr/>
      </dsp:nvSpPr>
      <dsp:spPr>
        <a:xfrm>
          <a:off x="4452559" y="3228011"/>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Production &amp; WIP Follow-up</a:t>
          </a:r>
        </a:p>
      </dsp:txBody>
      <dsp:txXfrm>
        <a:off x="4474461" y="3249913"/>
        <a:ext cx="1133839" cy="703999"/>
      </dsp:txXfrm>
    </dsp:sp>
    <dsp:sp modelId="{DF39F7E9-CDED-6745-9FD2-C60106629CC1}">
      <dsp:nvSpPr>
        <dsp:cNvPr id="0" name=""/>
        <dsp:cNvSpPr/>
      </dsp:nvSpPr>
      <dsp:spPr>
        <a:xfrm>
          <a:off x="4321709" y="4194006"/>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60FFC-B9E8-2841-881E-CFB04EACBAFE}">
      <dsp:nvSpPr>
        <dsp:cNvPr id="0" name=""/>
        <dsp:cNvSpPr/>
      </dsp:nvSpPr>
      <dsp:spPr>
        <a:xfrm>
          <a:off x="4452559" y="4318312"/>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Merchandising Team</a:t>
          </a:r>
        </a:p>
      </dsp:txBody>
      <dsp:txXfrm>
        <a:off x="4474461" y="4340214"/>
        <a:ext cx="1133839" cy="703999"/>
      </dsp:txXfrm>
    </dsp:sp>
    <dsp:sp modelId="{CC1FF5B5-E5E1-A048-92DA-56814BB7B5A9}">
      <dsp:nvSpPr>
        <dsp:cNvPr id="0" name=""/>
        <dsp:cNvSpPr/>
      </dsp:nvSpPr>
      <dsp:spPr>
        <a:xfrm>
          <a:off x="6480722" y="2013403"/>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8FC78B-863B-624B-A38B-82E2F164B864}">
      <dsp:nvSpPr>
        <dsp:cNvPr id="0" name=""/>
        <dsp:cNvSpPr/>
      </dsp:nvSpPr>
      <dsp:spPr>
        <a:xfrm>
          <a:off x="6611571" y="2137710"/>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Director</a:t>
          </a:r>
        </a:p>
        <a:p>
          <a:pPr marL="0" lvl="0" indent="0" algn="ctr" defTabSz="355600">
            <a:lnSpc>
              <a:spcPct val="90000"/>
            </a:lnSpc>
            <a:spcBef>
              <a:spcPct val="0"/>
            </a:spcBef>
            <a:spcAft>
              <a:spcPct val="35000"/>
            </a:spcAft>
            <a:buNone/>
          </a:pPr>
          <a:r>
            <a:rPr lang="en-US" sz="600" kern="1200" dirty="0"/>
            <a:t>Technical Division</a:t>
          </a:r>
        </a:p>
      </dsp:txBody>
      <dsp:txXfrm>
        <a:off x="6633473" y="2159612"/>
        <a:ext cx="1133839" cy="703999"/>
      </dsp:txXfrm>
    </dsp:sp>
    <dsp:sp modelId="{5C6A2742-97DF-9B48-A8BB-2139F5E09F60}">
      <dsp:nvSpPr>
        <dsp:cNvPr id="0" name=""/>
        <dsp:cNvSpPr/>
      </dsp:nvSpPr>
      <dsp:spPr>
        <a:xfrm>
          <a:off x="5761051" y="3103704"/>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3A7CDD-7C2C-664F-9A07-9042099EDD21}">
      <dsp:nvSpPr>
        <dsp:cNvPr id="0" name=""/>
        <dsp:cNvSpPr/>
      </dsp:nvSpPr>
      <dsp:spPr>
        <a:xfrm>
          <a:off x="5891900" y="3228011"/>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Tech-Design</a:t>
          </a:r>
        </a:p>
      </dsp:txBody>
      <dsp:txXfrm>
        <a:off x="5913802" y="3249913"/>
        <a:ext cx="1133839" cy="703999"/>
      </dsp:txXfrm>
    </dsp:sp>
    <dsp:sp modelId="{E1DB54FB-515B-CA41-92E7-E39039C21954}">
      <dsp:nvSpPr>
        <dsp:cNvPr id="0" name=""/>
        <dsp:cNvSpPr/>
      </dsp:nvSpPr>
      <dsp:spPr>
        <a:xfrm>
          <a:off x="5761051" y="4194006"/>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4D80A-AE86-4B4A-9016-0B8FA886DA1F}">
      <dsp:nvSpPr>
        <dsp:cNvPr id="0" name=""/>
        <dsp:cNvSpPr/>
      </dsp:nvSpPr>
      <dsp:spPr>
        <a:xfrm>
          <a:off x="5891900" y="4318312"/>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Team</a:t>
          </a:r>
        </a:p>
      </dsp:txBody>
      <dsp:txXfrm>
        <a:off x="5913802" y="4340214"/>
        <a:ext cx="1133839" cy="703999"/>
      </dsp:txXfrm>
    </dsp:sp>
    <dsp:sp modelId="{F3C91F16-84F5-9947-9319-2698C038E45C}">
      <dsp:nvSpPr>
        <dsp:cNvPr id="0" name=""/>
        <dsp:cNvSpPr/>
      </dsp:nvSpPr>
      <dsp:spPr>
        <a:xfrm>
          <a:off x="7200393" y="3103704"/>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9679C-B832-F447-ACB4-8DE5D28BB0C1}">
      <dsp:nvSpPr>
        <dsp:cNvPr id="0" name=""/>
        <dsp:cNvSpPr/>
      </dsp:nvSpPr>
      <dsp:spPr>
        <a:xfrm>
          <a:off x="7331242" y="3228011"/>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 Quality Assurance</a:t>
          </a:r>
        </a:p>
      </dsp:txBody>
      <dsp:txXfrm>
        <a:off x="7353144" y="3249913"/>
        <a:ext cx="1133839" cy="703999"/>
      </dsp:txXfrm>
    </dsp:sp>
    <dsp:sp modelId="{C4A7CAB0-A5C8-9949-95D9-8B5F1A222F07}">
      <dsp:nvSpPr>
        <dsp:cNvPr id="0" name=""/>
        <dsp:cNvSpPr/>
      </dsp:nvSpPr>
      <dsp:spPr>
        <a:xfrm>
          <a:off x="7200393" y="4194006"/>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5A6AE-A762-494C-8469-770A3895D3D0}">
      <dsp:nvSpPr>
        <dsp:cNvPr id="0" name=""/>
        <dsp:cNvSpPr/>
      </dsp:nvSpPr>
      <dsp:spPr>
        <a:xfrm>
          <a:off x="7331242" y="4318312"/>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Team</a:t>
          </a:r>
        </a:p>
      </dsp:txBody>
      <dsp:txXfrm>
        <a:off x="7353144" y="4340214"/>
        <a:ext cx="1133839" cy="703999"/>
      </dsp:txXfrm>
    </dsp:sp>
    <dsp:sp modelId="{B9D5CEF0-8669-464D-AE22-3C534CDBAA89}">
      <dsp:nvSpPr>
        <dsp:cNvPr id="0" name=""/>
        <dsp:cNvSpPr/>
      </dsp:nvSpPr>
      <dsp:spPr>
        <a:xfrm>
          <a:off x="9274238" y="1982272"/>
          <a:ext cx="1347977" cy="9051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A44E1-C4E3-1E4B-ACEC-B4AC3BC6A322}">
      <dsp:nvSpPr>
        <dsp:cNvPr id="0" name=""/>
        <dsp:cNvSpPr/>
      </dsp:nvSpPr>
      <dsp:spPr>
        <a:xfrm>
          <a:off x="9405087" y="2106579"/>
          <a:ext cx="1347977" cy="9051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Director</a:t>
          </a:r>
        </a:p>
        <a:p>
          <a:pPr marL="0" lvl="0" indent="0" algn="ctr" defTabSz="355600">
            <a:lnSpc>
              <a:spcPct val="90000"/>
            </a:lnSpc>
            <a:spcBef>
              <a:spcPct val="0"/>
            </a:spcBef>
            <a:spcAft>
              <a:spcPct val="35000"/>
            </a:spcAft>
            <a:buNone/>
          </a:pPr>
          <a:r>
            <a:rPr lang="en-US" sz="600" kern="1200" dirty="0"/>
            <a:t>HR, Admin &amp; Accounts</a:t>
          </a:r>
        </a:p>
      </dsp:txBody>
      <dsp:txXfrm>
        <a:off x="9431598" y="2133090"/>
        <a:ext cx="1294955" cy="852126"/>
      </dsp:txXfrm>
    </dsp:sp>
    <dsp:sp modelId="{DD64C879-C005-CA42-9CA0-F48A286872F4}">
      <dsp:nvSpPr>
        <dsp:cNvPr id="0" name=""/>
        <dsp:cNvSpPr/>
      </dsp:nvSpPr>
      <dsp:spPr>
        <a:xfrm>
          <a:off x="8639734" y="3261050"/>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8B5FF-F22B-284A-9429-E327D69D2277}">
      <dsp:nvSpPr>
        <dsp:cNvPr id="0" name=""/>
        <dsp:cNvSpPr/>
      </dsp:nvSpPr>
      <dsp:spPr>
        <a:xfrm>
          <a:off x="8770584" y="3385356"/>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HR, Admin</a:t>
          </a:r>
        </a:p>
      </dsp:txBody>
      <dsp:txXfrm>
        <a:off x="8792486" y="3407258"/>
        <a:ext cx="1133839" cy="703999"/>
      </dsp:txXfrm>
    </dsp:sp>
    <dsp:sp modelId="{65857C21-0C1C-3A46-9382-01EE60D3BC16}">
      <dsp:nvSpPr>
        <dsp:cNvPr id="0" name=""/>
        <dsp:cNvSpPr/>
      </dsp:nvSpPr>
      <dsp:spPr>
        <a:xfrm>
          <a:off x="8639734" y="4351351"/>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63686-A4C4-ED47-8807-52A2503761AF}">
      <dsp:nvSpPr>
        <dsp:cNvPr id="0" name=""/>
        <dsp:cNvSpPr/>
      </dsp:nvSpPr>
      <dsp:spPr>
        <a:xfrm>
          <a:off x="8770584" y="4475658"/>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Team</a:t>
          </a:r>
        </a:p>
      </dsp:txBody>
      <dsp:txXfrm>
        <a:off x="8792486" y="4497560"/>
        <a:ext cx="1133839" cy="703999"/>
      </dsp:txXfrm>
    </dsp:sp>
    <dsp:sp modelId="{411FD323-F785-1B4F-8E07-B02D55A3F5B5}">
      <dsp:nvSpPr>
        <dsp:cNvPr id="0" name=""/>
        <dsp:cNvSpPr/>
      </dsp:nvSpPr>
      <dsp:spPr>
        <a:xfrm>
          <a:off x="10079076" y="3261050"/>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D8AB4-7DA0-0046-AE05-C8990980FBF2}">
      <dsp:nvSpPr>
        <dsp:cNvPr id="0" name=""/>
        <dsp:cNvSpPr/>
      </dsp:nvSpPr>
      <dsp:spPr>
        <a:xfrm>
          <a:off x="10209925" y="3385356"/>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Accounts &amp; Banking</a:t>
          </a:r>
        </a:p>
      </dsp:txBody>
      <dsp:txXfrm>
        <a:off x="10231827" y="3407258"/>
        <a:ext cx="1133839" cy="703999"/>
      </dsp:txXfrm>
    </dsp:sp>
    <dsp:sp modelId="{72818025-357D-9E40-A267-E10A68DE0729}">
      <dsp:nvSpPr>
        <dsp:cNvPr id="0" name=""/>
        <dsp:cNvSpPr/>
      </dsp:nvSpPr>
      <dsp:spPr>
        <a:xfrm>
          <a:off x="10079076" y="4351351"/>
          <a:ext cx="1177643" cy="747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39053-9297-E342-8C07-9C2A0015716D}">
      <dsp:nvSpPr>
        <dsp:cNvPr id="0" name=""/>
        <dsp:cNvSpPr/>
      </dsp:nvSpPr>
      <dsp:spPr>
        <a:xfrm>
          <a:off x="10209925" y="4475658"/>
          <a:ext cx="1177643" cy="747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Team</a:t>
          </a:r>
        </a:p>
      </dsp:txBody>
      <dsp:txXfrm>
        <a:off x="10231827" y="4497560"/>
        <a:ext cx="1133839" cy="7039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A91A8-650A-3B41-A260-FD13EB495855}"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6593F-1609-4F4C-AD86-6B530F3B9E9A}" type="slidenum">
              <a:rPr lang="en-US" smtClean="0"/>
              <a:t>‹#›</a:t>
            </a:fld>
            <a:endParaRPr lang="en-US"/>
          </a:p>
        </p:txBody>
      </p:sp>
    </p:spTree>
    <p:extLst>
      <p:ext uri="{BB962C8B-B14F-4D97-AF65-F5344CB8AC3E}">
        <p14:creationId xmlns:p14="http://schemas.microsoft.com/office/powerpoint/2010/main" val="2449820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6593F-1609-4F4C-AD86-6B530F3B9E9A}" type="slidenum">
              <a:rPr lang="en-US" smtClean="0"/>
              <a:t>7</a:t>
            </a:fld>
            <a:endParaRPr lang="en-US"/>
          </a:p>
        </p:txBody>
      </p:sp>
    </p:spTree>
    <p:extLst>
      <p:ext uri="{BB962C8B-B14F-4D97-AF65-F5344CB8AC3E}">
        <p14:creationId xmlns:p14="http://schemas.microsoft.com/office/powerpoint/2010/main" val="226816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C776-9E29-7547-8B4E-C4DA450977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2A8AC7-ED77-BE41-8927-C3A76F21FE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E3664E-2A2B-5A48-B1CC-4C1072218F78}"/>
              </a:ext>
            </a:extLst>
          </p:cNvPr>
          <p:cNvSpPr>
            <a:spLocks noGrp="1"/>
          </p:cNvSpPr>
          <p:nvPr>
            <p:ph type="dt" sz="half" idx="10"/>
          </p:nvPr>
        </p:nvSpPr>
        <p:spPr/>
        <p:txBody>
          <a:bodyPr/>
          <a:lstStyle/>
          <a:p>
            <a:fld id="{80E037D3-E900-0A4D-AC01-863F0C864A2B}" type="datetimeFigureOut">
              <a:rPr lang="en-US" smtClean="0"/>
              <a:t>10/25/2021</a:t>
            </a:fld>
            <a:endParaRPr lang="en-US"/>
          </a:p>
        </p:txBody>
      </p:sp>
      <p:sp>
        <p:nvSpPr>
          <p:cNvPr id="5" name="Footer Placeholder 4">
            <a:extLst>
              <a:ext uri="{FF2B5EF4-FFF2-40B4-BE49-F238E27FC236}">
                <a16:creationId xmlns:a16="http://schemas.microsoft.com/office/drawing/2014/main" id="{B32A41F3-2510-E643-A212-4269F9E69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115E2-EF7F-ED44-81DB-DC469A0BA517}"/>
              </a:ext>
            </a:extLst>
          </p:cNvPr>
          <p:cNvSpPr>
            <a:spLocks noGrp="1"/>
          </p:cNvSpPr>
          <p:nvPr>
            <p:ph type="sldNum" sz="quarter" idx="12"/>
          </p:nvPr>
        </p:nvSpPr>
        <p:spPr/>
        <p:txBody>
          <a:bodyPr/>
          <a:lstStyle/>
          <a:p>
            <a:fld id="{FE637C99-92D2-2743-BD54-A4F8D2D1E977}" type="slidenum">
              <a:rPr lang="en-US" smtClean="0"/>
              <a:t>‹#›</a:t>
            </a:fld>
            <a:endParaRPr lang="en-US"/>
          </a:p>
        </p:txBody>
      </p:sp>
    </p:spTree>
    <p:extLst>
      <p:ext uri="{BB962C8B-B14F-4D97-AF65-F5344CB8AC3E}">
        <p14:creationId xmlns:p14="http://schemas.microsoft.com/office/powerpoint/2010/main" val="381369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DDDA-20AB-8648-9B01-B2A6977CD4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5C45F7-53AE-904E-9B68-1BD86F909F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7A9EA-228B-B645-AB29-794210B8B251}"/>
              </a:ext>
            </a:extLst>
          </p:cNvPr>
          <p:cNvSpPr>
            <a:spLocks noGrp="1"/>
          </p:cNvSpPr>
          <p:nvPr>
            <p:ph type="dt" sz="half" idx="10"/>
          </p:nvPr>
        </p:nvSpPr>
        <p:spPr/>
        <p:txBody>
          <a:bodyPr/>
          <a:lstStyle/>
          <a:p>
            <a:fld id="{80E037D3-E900-0A4D-AC01-863F0C864A2B}" type="datetimeFigureOut">
              <a:rPr lang="en-US" smtClean="0"/>
              <a:t>10/25/2021</a:t>
            </a:fld>
            <a:endParaRPr lang="en-US"/>
          </a:p>
        </p:txBody>
      </p:sp>
      <p:sp>
        <p:nvSpPr>
          <p:cNvPr id="5" name="Footer Placeholder 4">
            <a:extLst>
              <a:ext uri="{FF2B5EF4-FFF2-40B4-BE49-F238E27FC236}">
                <a16:creationId xmlns:a16="http://schemas.microsoft.com/office/drawing/2014/main" id="{9943B60B-BD79-3649-9D9E-DDF16E0C1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D792D-3491-D743-AADE-014CACC1B16A}"/>
              </a:ext>
            </a:extLst>
          </p:cNvPr>
          <p:cNvSpPr>
            <a:spLocks noGrp="1"/>
          </p:cNvSpPr>
          <p:nvPr>
            <p:ph type="sldNum" sz="quarter" idx="12"/>
          </p:nvPr>
        </p:nvSpPr>
        <p:spPr/>
        <p:txBody>
          <a:bodyPr/>
          <a:lstStyle/>
          <a:p>
            <a:fld id="{FE637C99-92D2-2743-BD54-A4F8D2D1E977}" type="slidenum">
              <a:rPr lang="en-US" smtClean="0"/>
              <a:t>‹#›</a:t>
            </a:fld>
            <a:endParaRPr lang="en-US"/>
          </a:p>
        </p:txBody>
      </p:sp>
    </p:spTree>
    <p:extLst>
      <p:ext uri="{BB962C8B-B14F-4D97-AF65-F5344CB8AC3E}">
        <p14:creationId xmlns:p14="http://schemas.microsoft.com/office/powerpoint/2010/main" val="20107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988611-CEF9-AF43-BCB8-396E85FD4D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EF9-DAA9-7F4E-ACB5-E2299205F9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7BF39-0AFD-EE48-BA25-BA1A1AFC1370}"/>
              </a:ext>
            </a:extLst>
          </p:cNvPr>
          <p:cNvSpPr>
            <a:spLocks noGrp="1"/>
          </p:cNvSpPr>
          <p:nvPr>
            <p:ph type="dt" sz="half" idx="10"/>
          </p:nvPr>
        </p:nvSpPr>
        <p:spPr/>
        <p:txBody>
          <a:bodyPr/>
          <a:lstStyle/>
          <a:p>
            <a:fld id="{80E037D3-E900-0A4D-AC01-863F0C864A2B}" type="datetimeFigureOut">
              <a:rPr lang="en-US" smtClean="0"/>
              <a:t>10/25/2021</a:t>
            </a:fld>
            <a:endParaRPr lang="en-US"/>
          </a:p>
        </p:txBody>
      </p:sp>
      <p:sp>
        <p:nvSpPr>
          <p:cNvPr id="5" name="Footer Placeholder 4">
            <a:extLst>
              <a:ext uri="{FF2B5EF4-FFF2-40B4-BE49-F238E27FC236}">
                <a16:creationId xmlns:a16="http://schemas.microsoft.com/office/drawing/2014/main" id="{CAA228EB-470D-B44E-97E8-CF75C6D43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22E50-FA0B-6F42-B850-6D2EF103E385}"/>
              </a:ext>
            </a:extLst>
          </p:cNvPr>
          <p:cNvSpPr>
            <a:spLocks noGrp="1"/>
          </p:cNvSpPr>
          <p:nvPr>
            <p:ph type="sldNum" sz="quarter" idx="12"/>
          </p:nvPr>
        </p:nvSpPr>
        <p:spPr/>
        <p:txBody>
          <a:bodyPr/>
          <a:lstStyle/>
          <a:p>
            <a:fld id="{FE637C99-92D2-2743-BD54-A4F8D2D1E977}" type="slidenum">
              <a:rPr lang="en-US" smtClean="0"/>
              <a:t>‹#›</a:t>
            </a:fld>
            <a:endParaRPr lang="en-US"/>
          </a:p>
        </p:txBody>
      </p:sp>
    </p:spTree>
    <p:extLst>
      <p:ext uri="{BB962C8B-B14F-4D97-AF65-F5344CB8AC3E}">
        <p14:creationId xmlns:p14="http://schemas.microsoft.com/office/powerpoint/2010/main" val="250510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93BC0-84F6-D84C-A92D-A1CCDF3EE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7F0EEE-3577-1B46-93FF-52D881EBAE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4B199-DBF2-FE43-8EBE-EAFD2DAE3637}"/>
              </a:ext>
            </a:extLst>
          </p:cNvPr>
          <p:cNvSpPr>
            <a:spLocks noGrp="1"/>
          </p:cNvSpPr>
          <p:nvPr>
            <p:ph type="dt" sz="half" idx="10"/>
          </p:nvPr>
        </p:nvSpPr>
        <p:spPr/>
        <p:txBody>
          <a:bodyPr/>
          <a:lstStyle/>
          <a:p>
            <a:fld id="{80E037D3-E900-0A4D-AC01-863F0C864A2B}" type="datetimeFigureOut">
              <a:rPr lang="en-US" smtClean="0"/>
              <a:t>10/25/2021</a:t>
            </a:fld>
            <a:endParaRPr lang="en-US"/>
          </a:p>
        </p:txBody>
      </p:sp>
      <p:sp>
        <p:nvSpPr>
          <p:cNvPr id="5" name="Footer Placeholder 4">
            <a:extLst>
              <a:ext uri="{FF2B5EF4-FFF2-40B4-BE49-F238E27FC236}">
                <a16:creationId xmlns:a16="http://schemas.microsoft.com/office/drawing/2014/main" id="{6E40A263-59B3-1440-ACF8-05AA4CA5E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E6841-9262-904C-8245-2C7A94932EDE}"/>
              </a:ext>
            </a:extLst>
          </p:cNvPr>
          <p:cNvSpPr>
            <a:spLocks noGrp="1"/>
          </p:cNvSpPr>
          <p:nvPr>
            <p:ph type="sldNum" sz="quarter" idx="12"/>
          </p:nvPr>
        </p:nvSpPr>
        <p:spPr/>
        <p:txBody>
          <a:bodyPr/>
          <a:lstStyle/>
          <a:p>
            <a:fld id="{FE637C99-92D2-2743-BD54-A4F8D2D1E977}" type="slidenum">
              <a:rPr lang="en-US" smtClean="0"/>
              <a:t>‹#›</a:t>
            </a:fld>
            <a:endParaRPr lang="en-US"/>
          </a:p>
        </p:txBody>
      </p:sp>
    </p:spTree>
    <p:extLst>
      <p:ext uri="{BB962C8B-B14F-4D97-AF65-F5344CB8AC3E}">
        <p14:creationId xmlns:p14="http://schemas.microsoft.com/office/powerpoint/2010/main" val="127877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D08C-3A21-3A40-B574-E78C0AA6C3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6ED54C-71F7-6D4E-B360-9BD007BA5F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F65994-97B1-2543-8362-DDAD7357EA16}"/>
              </a:ext>
            </a:extLst>
          </p:cNvPr>
          <p:cNvSpPr>
            <a:spLocks noGrp="1"/>
          </p:cNvSpPr>
          <p:nvPr>
            <p:ph type="dt" sz="half" idx="10"/>
          </p:nvPr>
        </p:nvSpPr>
        <p:spPr/>
        <p:txBody>
          <a:bodyPr/>
          <a:lstStyle/>
          <a:p>
            <a:fld id="{80E037D3-E900-0A4D-AC01-863F0C864A2B}" type="datetimeFigureOut">
              <a:rPr lang="en-US" smtClean="0"/>
              <a:t>10/25/2021</a:t>
            </a:fld>
            <a:endParaRPr lang="en-US"/>
          </a:p>
        </p:txBody>
      </p:sp>
      <p:sp>
        <p:nvSpPr>
          <p:cNvPr id="5" name="Footer Placeholder 4">
            <a:extLst>
              <a:ext uri="{FF2B5EF4-FFF2-40B4-BE49-F238E27FC236}">
                <a16:creationId xmlns:a16="http://schemas.microsoft.com/office/drawing/2014/main" id="{55DFFCA6-6F78-0C49-B7D1-E2F357D80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55479-38D2-104D-BFF6-F1669791F7B3}"/>
              </a:ext>
            </a:extLst>
          </p:cNvPr>
          <p:cNvSpPr>
            <a:spLocks noGrp="1"/>
          </p:cNvSpPr>
          <p:nvPr>
            <p:ph type="sldNum" sz="quarter" idx="12"/>
          </p:nvPr>
        </p:nvSpPr>
        <p:spPr/>
        <p:txBody>
          <a:bodyPr/>
          <a:lstStyle/>
          <a:p>
            <a:fld id="{FE637C99-92D2-2743-BD54-A4F8D2D1E977}" type="slidenum">
              <a:rPr lang="en-US" smtClean="0"/>
              <a:t>‹#›</a:t>
            </a:fld>
            <a:endParaRPr lang="en-US"/>
          </a:p>
        </p:txBody>
      </p:sp>
    </p:spTree>
    <p:extLst>
      <p:ext uri="{BB962C8B-B14F-4D97-AF65-F5344CB8AC3E}">
        <p14:creationId xmlns:p14="http://schemas.microsoft.com/office/powerpoint/2010/main" val="173456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C7CB-091F-D84C-8793-241B8A623B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0EA005-7078-724A-AF78-1030E05A02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F439AD-BC74-C244-803C-C0AB31490F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323C14-7E4E-754B-8B54-B3EFC9308BD4}"/>
              </a:ext>
            </a:extLst>
          </p:cNvPr>
          <p:cNvSpPr>
            <a:spLocks noGrp="1"/>
          </p:cNvSpPr>
          <p:nvPr>
            <p:ph type="dt" sz="half" idx="10"/>
          </p:nvPr>
        </p:nvSpPr>
        <p:spPr/>
        <p:txBody>
          <a:bodyPr/>
          <a:lstStyle/>
          <a:p>
            <a:fld id="{80E037D3-E900-0A4D-AC01-863F0C864A2B}" type="datetimeFigureOut">
              <a:rPr lang="en-US" smtClean="0"/>
              <a:t>10/25/2021</a:t>
            </a:fld>
            <a:endParaRPr lang="en-US"/>
          </a:p>
        </p:txBody>
      </p:sp>
      <p:sp>
        <p:nvSpPr>
          <p:cNvPr id="6" name="Footer Placeholder 5">
            <a:extLst>
              <a:ext uri="{FF2B5EF4-FFF2-40B4-BE49-F238E27FC236}">
                <a16:creationId xmlns:a16="http://schemas.microsoft.com/office/drawing/2014/main" id="{3AC2076A-C329-7642-9982-868842ED12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793A2-DE62-4C43-A989-66D9EB63CECA}"/>
              </a:ext>
            </a:extLst>
          </p:cNvPr>
          <p:cNvSpPr>
            <a:spLocks noGrp="1"/>
          </p:cNvSpPr>
          <p:nvPr>
            <p:ph type="sldNum" sz="quarter" idx="12"/>
          </p:nvPr>
        </p:nvSpPr>
        <p:spPr/>
        <p:txBody>
          <a:bodyPr/>
          <a:lstStyle/>
          <a:p>
            <a:fld id="{FE637C99-92D2-2743-BD54-A4F8D2D1E977}" type="slidenum">
              <a:rPr lang="en-US" smtClean="0"/>
              <a:t>‹#›</a:t>
            </a:fld>
            <a:endParaRPr lang="en-US"/>
          </a:p>
        </p:txBody>
      </p:sp>
    </p:spTree>
    <p:extLst>
      <p:ext uri="{BB962C8B-B14F-4D97-AF65-F5344CB8AC3E}">
        <p14:creationId xmlns:p14="http://schemas.microsoft.com/office/powerpoint/2010/main" val="398093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E6E1-A681-5B40-A0EB-02C2DEBD96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5CD3DE-2544-AB4B-9E56-5851639B0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CAB553-38A1-F14C-B5A0-91127182BE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3032D5-C12B-1841-A0BB-6B1A9FF533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724FC0-B32C-D744-A0FD-5D81488CF0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2970A5-E6A5-3041-9BD7-856F0628188C}"/>
              </a:ext>
            </a:extLst>
          </p:cNvPr>
          <p:cNvSpPr>
            <a:spLocks noGrp="1"/>
          </p:cNvSpPr>
          <p:nvPr>
            <p:ph type="dt" sz="half" idx="10"/>
          </p:nvPr>
        </p:nvSpPr>
        <p:spPr/>
        <p:txBody>
          <a:bodyPr/>
          <a:lstStyle/>
          <a:p>
            <a:fld id="{80E037D3-E900-0A4D-AC01-863F0C864A2B}" type="datetimeFigureOut">
              <a:rPr lang="en-US" smtClean="0"/>
              <a:t>10/25/2021</a:t>
            </a:fld>
            <a:endParaRPr lang="en-US"/>
          </a:p>
        </p:txBody>
      </p:sp>
      <p:sp>
        <p:nvSpPr>
          <p:cNvPr id="8" name="Footer Placeholder 7">
            <a:extLst>
              <a:ext uri="{FF2B5EF4-FFF2-40B4-BE49-F238E27FC236}">
                <a16:creationId xmlns:a16="http://schemas.microsoft.com/office/drawing/2014/main" id="{7B23865F-271E-5941-8321-BC95418786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21AAC6-1A5B-834B-B65B-085982769DBE}"/>
              </a:ext>
            </a:extLst>
          </p:cNvPr>
          <p:cNvSpPr>
            <a:spLocks noGrp="1"/>
          </p:cNvSpPr>
          <p:nvPr>
            <p:ph type="sldNum" sz="quarter" idx="12"/>
          </p:nvPr>
        </p:nvSpPr>
        <p:spPr/>
        <p:txBody>
          <a:bodyPr/>
          <a:lstStyle/>
          <a:p>
            <a:fld id="{FE637C99-92D2-2743-BD54-A4F8D2D1E977}" type="slidenum">
              <a:rPr lang="en-US" smtClean="0"/>
              <a:t>‹#›</a:t>
            </a:fld>
            <a:endParaRPr lang="en-US"/>
          </a:p>
        </p:txBody>
      </p:sp>
    </p:spTree>
    <p:extLst>
      <p:ext uri="{BB962C8B-B14F-4D97-AF65-F5344CB8AC3E}">
        <p14:creationId xmlns:p14="http://schemas.microsoft.com/office/powerpoint/2010/main" val="51800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BB9A-29E8-9D44-8297-FC4CEE0A64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87EE2A-1F60-3347-BC5F-9B821C359F14}"/>
              </a:ext>
            </a:extLst>
          </p:cNvPr>
          <p:cNvSpPr>
            <a:spLocks noGrp="1"/>
          </p:cNvSpPr>
          <p:nvPr>
            <p:ph type="dt" sz="half" idx="10"/>
          </p:nvPr>
        </p:nvSpPr>
        <p:spPr/>
        <p:txBody>
          <a:bodyPr/>
          <a:lstStyle/>
          <a:p>
            <a:fld id="{80E037D3-E900-0A4D-AC01-863F0C864A2B}" type="datetimeFigureOut">
              <a:rPr lang="en-US" smtClean="0"/>
              <a:t>10/25/2021</a:t>
            </a:fld>
            <a:endParaRPr lang="en-US"/>
          </a:p>
        </p:txBody>
      </p:sp>
      <p:sp>
        <p:nvSpPr>
          <p:cNvPr id="4" name="Footer Placeholder 3">
            <a:extLst>
              <a:ext uri="{FF2B5EF4-FFF2-40B4-BE49-F238E27FC236}">
                <a16:creationId xmlns:a16="http://schemas.microsoft.com/office/drawing/2014/main" id="{12746B5A-EAB7-7546-BD9A-22207F8FC3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A73332-7CF6-F348-8B24-F1D5CCD0B643}"/>
              </a:ext>
            </a:extLst>
          </p:cNvPr>
          <p:cNvSpPr>
            <a:spLocks noGrp="1"/>
          </p:cNvSpPr>
          <p:nvPr>
            <p:ph type="sldNum" sz="quarter" idx="12"/>
          </p:nvPr>
        </p:nvSpPr>
        <p:spPr/>
        <p:txBody>
          <a:bodyPr/>
          <a:lstStyle/>
          <a:p>
            <a:fld id="{FE637C99-92D2-2743-BD54-A4F8D2D1E977}" type="slidenum">
              <a:rPr lang="en-US" smtClean="0"/>
              <a:t>‹#›</a:t>
            </a:fld>
            <a:endParaRPr lang="en-US"/>
          </a:p>
        </p:txBody>
      </p:sp>
    </p:spTree>
    <p:extLst>
      <p:ext uri="{BB962C8B-B14F-4D97-AF65-F5344CB8AC3E}">
        <p14:creationId xmlns:p14="http://schemas.microsoft.com/office/powerpoint/2010/main" val="966745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A5725-18A7-6B49-B15C-031DB51147D5}"/>
              </a:ext>
            </a:extLst>
          </p:cNvPr>
          <p:cNvSpPr>
            <a:spLocks noGrp="1"/>
          </p:cNvSpPr>
          <p:nvPr>
            <p:ph type="dt" sz="half" idx="10"/>
          </p:nvPr>
        </p:nvSpPr>
        <p:spPr/>
        <p:txBody>
          <a:bodyPr/>
          <a:lstStyle/>
          <a:p>
            <a:fld id="{80E037D3-E900-0A4D-AC01-863F0C864A2B}" type="datetimeFigureOut">
              <a:rPr lang="en-US" smtClean="0"/>
              <a:t>10/25/2021</a:t>
            </a:fld>
            <a:endParaRPr lang="en-US"/>
          </a:p>
        </p:txBody>
      </p:sp>
      <p:sp>
        <p:nvSpPr>
          <p:cNvPr id="3" name="Footer Placeholder 2">
            <a:extLst>
              <a:ext uri="{FF2B5EF4-FFF2-40B4-BE49-F238E27FC236}">
                <a16:creationId xmlns:a16="http://schemas.microsoft.com/office/drawing/2014/main" id="{2367AEBB-733B-8442-A46A-23F3BA515B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65AAA1-4374-014E-9CAF-E2A0933CF826}"/>
              </a:ext>
            </a:extLst>
          </p:cNvPr>
          <p:cNvSpPr>
            <a:spLocks noGrp="1"/>
          </p:cNvSpPr>
          <p:nvPr>
            <p:ph type="sldNum" sz="quarter" idx="12"/>
          </p:nvPr>
        </p:nvSpPr>
        <p:spPr/>
        <p:txBody>
          <a:bodyPr/>
          <a:lstStyle/>
          <a:p>
            <a:fld id="{FE637C99-92D2-2743-BD54-A4F8D2D1E977}" type="slidenum">
              <a:rPr lang="en-US" smtClean="0"/>
              <a:t>‹#›</a:t>
            </a:fld>
            <a:endParaRPr lang="en-US"/>
          </a:p>
        </p:txBody>
      </p:sp>
    </p:spTree>
    <p:extLst>
      <p:ext uri="{BB962C8B-B14F-4D97-AF65-F5344CB8AC3E}">
        <p14:creationId xmlns:p14="http://schemas.microsoft.com/office/powerpoint/2010/main" val="4444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6E73-BF6D-B34D-9A6E-38E32AF214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3319F3-5EAE-0D45-BEC5-C9A1723A23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E758A9-6524-C243-8C8E-ACBE61A40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655BDE-1582-BD44-B17C-5B8DD66E74AC}"/>
              </a:ext>
            </a:extLst>
          </p:cNvPr>
          <p:cNvSpPr>
            <a:spLocks noGrp="1"/>
          </p:cNvSpPr>
          <p:nvPr>
            <p:ph type="dt" sz="half" idx="10"/>
          </p:nvPr>
        </p:nvSpPr>
        <p:spPr/>
        <p:txBody>
          <a:bodyPr/>
          <a:lstStyle/>
          <a:p>
            <a:fld id="{80E037D3-E900-0A4D-AC01-863F0C864A2B}" type="datetimeFigureOut">
              <a:rPr lang="en-US" smtClean="0"/>
              <a:t>10/25/2021</a:t>
            </a:fld>
            <a:endParaRPr lang="en-US"/>
          </a:p>
        </p:txBody>
      </p:sp>
      <p:sp>
        <p:nvSpPr>
          <p:cNvPr id="6" name="Footer Placeholder 5">
            <a:extLst>
              <a:ext uri="{FF2B5EF4-FFF2-40B4-BE49-F238E27FC236}">
                <a16:creationId xmlns:a16="http://schemas.microsoft.com/office/drawing/2014/main" id="{8FE0BC11-6AA0-1A41-B575-675C09BF12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BBD1A-EA64-E04D-B267-4A1DCCC7D35B}"/>
              </a:ext>
            </a:extLst>
          </p:cNvPr>
          <p:cNvSpPr>
            <a:spLocks noGrp="1"/>
          </p:cNvSpPr>
          <p:nvPr>
            <p:ph type="sldNum" sz="quarter" idx="12"/>
          </p:nvPr>
        </p:nvSpPr>
        <p:spPr/>
        <p:txBody>
          <a:bodyPr/>
          <a:lstStyle/>
          <a:p>
            <a:fld id="{FE637C99-92D2-2743-BD54-A4F8D2D1E977}" type="slidenum">
              <a:rPr lang="en-US" smtClean="0"/>
              <a:t>‹#›</a:t>
            </a:fld>
            <a:endParaRPr lang="en-US"/>
          </a:p>
        </p:txBody>
      </p:sp>
    </p:spTree>
    <p:extLst>
      <p:ext uri="{BB962C8B-B14F-4D97-AF65-F5344CB8AC3E}">
        <p14:creationId xmlns:p14="http://schemas.microsoft.com/office/powerpoint/2010/main" val="29520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1108-BDAB-BA4F-B7EE-2898740926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34A2F5-619C-E04E-B8BB-AACC7F18BB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1BF4CA-2130-0043-A98A-77B2B183C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99909-F9B5-3E45-80B2-33CFAB823510}"/>
              </a:ext>
            </a:extLst>
          </p:cNvPr>
          <p:cNvSpPr>
            <a:spLocks noGrp="1"/>
          </p:cNvSpPr>
          <p:nvPr>
            <p:ph type="dt" sz="half" idx="10"/>
          </p:nvPr>
        </p:nvSpPr>
        <p:spPr/>
        <p:txBody>
          <a:bodyPr/>
          <a:lstStyle/>
          <a:p>
            <a:fld id="{80E037D3-E900-0A4D-AC01-863F0C864A2B}" type="datetimeFigureOut">
              <a:rPr lang="en-US" smtClean="0"/>
              <a:t>10/25/2021</a:t>
            </a:fld>
            <a:endParaRPr lang="en-US"/>
          </a:p>
        </p:txBody>
      </p:sp>
      <p:sp>
        <p:nvSpPr>
          <p:cNvPr id="6" name="Footer Placeholder 5">
            <a:extLst>
              <a:ext uri="{FF2B5EF4-FFF2-40B4-BE49-F238E27FC236}">
                <a16:creationId xmlns:a16="http://schemas.microsoft.com/office/drawing/2014/main" id="{C74CE4B4-F9F7-BF40-9428-73EEE682B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ED049-4F1C-FF47-8C29-86ACF099CFC7}"/>
              </a:ext>
            </a:extLst>
          </p:cNvPr>
          <p:cNvSpPr>
            <a:spLocks noGrp="1"/>
          </p:cNvSpPr>
          <p:nvPr>
            <p:ph type="sldNum" sz="quarter" idx="12"/>
          </p:nvPr>
        </p:nvSpPr>
        <p:spPr/>
        <p:txBody>
          <a:bodyPr/>
          <a:lstStyle/>
          <a:p>
            <a:fld id="{FE637C99-92D2-2743-BD54-A4F8D2D1E977}" type="slidenum">
              <a:rPr lang="en-US" smtClean="0"/>
              <a:t>‹#›</a:t>
            </a:fld>
            <a:endParaRPr lang="en-US"/>
          </a:p>
        </p:txBody>
      </p:sp>
    </p:spTree>
    <p:extLst>
      <p:ext uri="{BB962C8B-B14F-4D97-AF65-F5344CB8AC3E}">
        <p14:creationId xmlns:p14="http://schemas.microsoft.com/office/powerpoint/2010/main" val="76791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2A2741-60CC-3346-A536-42997C0A6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6DBA94-2F7E-C542-B04E-D7D79A5788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E776A-276A-D54A-B6CE-63703D12B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037D3-E900-0A4D-AC01-863F0C864A2B}" type="datetimeFigureOut">
              <a:rPr lang="en-US" smtClean="0"/>
              <a:t>10/25/2021</a:t>
            </a:fld>
            <a:endParaRPr lang="en-US"/>
          </a:p>
        </p:txBody>
      </p:sp>
      <p:sp>
        <p:nvSpPr>
          <p:cNvPr id="5" name="Footer Placeholder 4">
            <a:extLst>
              <a:ext uri="{FF2B5EF4-FFF2-40B4-BE49-F238E27FC236}">
                <a16:creationId xmlns:a16="http://schemas.microsoft.com/office/drawing/2014/main" id="{730F52C2-5EF1-2547-B347-BED61F9CD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DB13B1-5AC2-9640-BF08-550B60292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37C99-92D2-2743-BD54-A4F8D2D1E977}" type="slidenum">
              <a:rPr lang="en-US" smtClean="0"/>
              <a:t>‹#›</a:t>
            </a:fld>
            <a:endParaRPr lang="en-US"/>
          </a:p>
        </p:txBody>
      </p:sp>
    </p:spTree>
    <p:extLst>
      <p:ext uri="{BB962C8B-B14F-4D97-AF65-F5344CB8AC3E}">
        <p14:creationId xmlns:p14="http://schemas.microsoft.com/office/powerpoint/2010/main" val="2387857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mailto:wazed@rainbowltd.c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BD9CF5E-F968-40B9-861C-27CE438F15BF}"/>
              </a:ext>
            </a:extLst>
          </p:cNvPr>
          <p:cNvSpPr>
            <a:spLocks noGrp="1"/>
          </p:cNvSpPr>
          <p:nvPr>
            <p:ph idx="1"/>
          </p:nvPr>
        </p:nvSpPr>
        <p:spPr/>
        <p:txBody>
          <a:bodyPr/>
          <a:lstStyle/>
          <a:p>
            <a:pPr marL="0" indent="0">
              <a:buNone/>
            </a:pPr>
            <a:endParaRPr lang="en-US" dirty="0"/>
          </a:p>
          <a:p>
            <a:pPr>
              <a:buBlip>
                <a:blip r:embed="rId2"/>
              </a:buBlip>
            </a:pPr>
            <a:endParaRPr lang="en-US" dirty="0"/>
          </a:p>
        </p:txBody>
      </p:sp>
      <p:sp>
        <p:nvSpPr>
          <p:cNvPr id="8" name="Title 5">
            <a:extLst>
              <a:ext uri="{FF2B5EF4-FFF2-40B4-BE49-F238E27FC236}">
                <a16:creationId xmlns:a16="http://schemas.microsoft.com/office/drawing/2014/main" id="{8976A165-6D75-456B-81DE-9393D64771FF}"/>
              </a:ext>
            </a:extLst>
          </p:cNvPr>
          <p:cNvSpPr txBox="1">
            <a:spLocks/>
          </p:cNvSpPr>
          <p:nvPr/>
        </p:nvSpPr>
        <p:spPr>
          <a:xfrm>
            <a:off x="0" y="2514318"/>
            <a:ext cx="12058650" cy="1090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latin typeface="Lato Black" panose="020F0A02020204030203" pitchFamily="34" charset="0"/>
              </a:rPr>
              <a:t>Stellar Fashion Limited</a:t>
            </a:r>
          </a:p>
        </p:txBody>
      </p:sp>
      <p:sp>
        <p:nvSpPr>
          <p:cNvPr id="9" name="Subtitle 6">
            <a:extLst>
              <a:ext uri="{FF2B5EF4-FFF2-40B4-BE49-F238E27FC236}">
                <a16:creationId xmlns:a16="http://schemas.microsoft.com/office/drawing/2014/main" id="{D90CDED5-48F4-49F3-B6AC-0037152A22FB}"/>
              </a:ext>
            </a:extLst>
          </p:cNvPr>
          <p:cNvSpPr txBox="1">
            <a:spLocks/>
          </p:cNvSpPr>
          <p:nvPr/>
        </p:nvSpPr>
        <p:spPr>
          <a:xfrm>
            <a:off x="5580495" y="3429000"/>
            <a:ext cx="3349193" cy="655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Company Profile</a:t>
            </a:r>
          </a:p>
        </p:txBody>
      </p:sp>
    </p:spTree>
    <p:extLst>
      <p:ext uri="{BB962C8B-B14F-4D97-AF65-F5344CB8AC3E}">
        <p14:creationId xmlns:p14="http://schemas.microsoft.com/office/powerpoint/2010/main" val="3554804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CB1E-76ED-0D4B-8A70-30A45CA09D3F}"/>
              </a:ext>
            </a:extLst>
          </p:cNvPr>
          <p:cNvSpPr>
            <a:spLocks noGrp="1"/>
          </p:cNvSpPr>
          <p:nvPr>
            <p:ph type="title"/>
          </p:nvPr>
        </p:nvSpPr>
        <p:spPr>
          <a:xfrm>
            <a:off x="695320" y="222251"/>
            <a:ext cx="10515600" cy="620712"/>
          </a:xfrm>
        </p:spPr>
        <p:txBody>
          <a:bodyPr>
            <a:normAutofit fontScale="90000"/>
          </a:bodyPr>
          <a:lstStyle/>
          <a:p>
            <a:r>
              <a:rPr lang="en-US" dirty="0"/>
              <a:t>Our Product - Sweater</a:t>
            </a:r>
          </a:p>
        </p:txBody>
      </p:sp>
      <p:pic>
        <p:nvPicPr>
          <p:cNvPr id="4" name="Picture 3">
            <a:extLst>
              <a:ext uri="{FF2B5EF4-FFF2-40B4-BE49-F238E27FC236}">
                <a16:creationId xmlns:a16="http://schemas.microsoft.com/office/drawing/2014/main" id="{E5632588-1418-7D49-9273-C91C5E7098A6}"/>
              </a:ext>
            </a:extLst>
          </p:cNvPr>
          <p:cNvPicPr>
            <a:picLocks noChangeAspect="1"/>
          </p:cNvPicPr>
          <p:nvPr/>
        </p:nvPicPr>
        <p:blipFill>
          <a:blip r:embed="rId2"/>
          <a:stretch>
            <a:fillRect/>
          </a:stretch>
        </p:blipFill>
        <p:spPr>
          <a:xfrm>
            <a:off x="595314" y="1062050"/>
            <a:ext cx="11087100" cy="5448300"/>
          </a:xfrm>
          <a:prstGeom prst="rect">
            <a:avLst/>
          </a:prstGeom>
        </p:spPr>
      </p:pic>
    </p:spTree>
    <p:extLst>
      <p:ext uri="{BB962C8B-B14F-4D97-AF65-F5344CB8AC3E}">
        <p14:creationId xmlns:p14="http://schemas.microsoft.com/office/powerpoint/2010/main" val="344618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556B-CD39-734B-B1E0-7006E3326B8C}"/>
              </a:ext>
            </a:extLst>
          </p:cNvPr>
          <p:cNvSpPr>
            <a:spLocks noGrp="1"/>
          </p:cNvSpPr>
          <p:nvPr>
            <p:ph type="title"/>
          </p:nvPr>
        </p:nvSpPr>
        <p:spPr>
          <a:xfrm>
            <a:off x="1166824" y="265109"/>
            <a:ext cx="9877414" cy="835025"/>
          </a:xfrm>
        </p:spPr>
        <p:txBody>
          <a:bodyPr/>
          <a:lstStyle/>
          <a:p>
            <a:r>
              <a:rPr lang="en-US" b="1" dirty="0"/>
              <a:t>Our Associated Factories</a:t>
            </a:r>
          </a:p>
        </p:txBody>
      </p:sp>
      <p:sp>
        <p:nvSpPr>
          <p:cNvPr id="3" name="Content Placeholder 2">
            <a:extLst>
              <a:ext uri="{FF2B5EF4-FFF2-40B4-BE49-F238E27FC236}">
                <a16:creationId xmlns:a16="http://schemas.microsoft.com/office/drawing/2014/main" id="{F351F98A-B5EA-2544-A619-7EAE7EA7B989}"/>
              </a:ext>
            </a:extLst>
          </p:cNvPr>
          <p:cNvSpPr>
            <a:spLocks noGrp="1"/>
          </p:cNvSpPr>
          <p:nvPr>
            <p:ph idx="1"/>
          </p:nvPr>
        </p:nvSpPr>
        <p:spPr>
          <a:xfrm>
            <a:off x="1452584" y="1282696"/>
            <a:ext cx="10515600" cy="5003800"/>
          </a:xfrm>
        </p:spPr>
        <p:txBody>
          <a:bodyPr>
            <a:normAutofit fontScale="77500" lnSpcReduction="20000"/>
          </a:bodyPr>
          <a:lstStyle/>
          <a:p>
            <a:pPr marL="0" indent="0">
              <a:buNone/>
            </a:pPr>
            <a:r>
              <a:rPr lang="en-US" dirty="0"/>
              <a:t>SQUARE DENIM LIMITED </a:t>
            </a:r>
          </a:p>
          <a:p>
            <a:pPr marL="0" indent="0">
              <a:buNone/>
            </a:pPr>
            <a:r>
              <a:rPr lang="en-US" dirty="0"/>
              <a:t>AKH Group – AKH Eco Apparels Ltd.</a:t>
            </a:r>
          </a:p>
          <a:p>
            <a:pPr marL="0" indent="0">
              <a:buNone/>
            </a:pPr>
            <a:r>
              <a:rPr lang="en-US" dirty="0"/>
              <a:t>Sonia Group </a:t>
            </a:r>
          </a:p>
          <a:p>
            <a:pPr marL="457200" lvl="1" indent="0">
              <a:buNone/>
            </a:pPr>
            <a:r>
              <a:rPr lang="en-US" dirty="0"/>
              <a:t>Sonia &amp; Sweaters Ltd.</a:t>
            </a:r>
          </a:p>
          <a:p>
            <a:pPr marL="457200" lvl="1" indent="0">
              <a:buNone/>
            </a:pPr>
            <a:r>
              <a:rPr lang="en-US" dirty="0"/>
              <a:t>Sonia Fine Knit Ltd.</a:t>
            </a:r>
          </a:p>
          <a:p>
            <a:pPr marL="457200" lvl="1" indent="0">
              <a:buNone/>
            </a:pPr>
            <a:r>
              <a:rPr lang="en-US" dirty="0" err="1"/>
              <a:t>Naba</a:t>
            </a:r>
            <a:r>
              <a:rPr lang="en-US" dirty="0"/>
              <a:t> Knit Composite Ltd.</a:t>
            </a:r>
          </a:p>
          <a:p>
            <a:pPr marL="0" indent="0">
              <a:buNone/>
            </a:pPr>
            <a:r>
              <a:rPr lang="en-US" dirty="0"/>
              <a:t>Smart Group </a:t>
            </a:r>
          </a:p>
          <a:p>
            <a:pPr marL="457200" lvl="1" indent="0">
              <a:buNone/>
            </a:pPr>
            <a:r>
              <a:rPr lang="en-US" dirty="0"/>
              <a:t>Smart Jacket Ltd.</a:t>
            </a:r>
          </a:p>
          <a:p>
            <a:pPr marL="457200" lvl="1" indent="0">
              <a:buNone/>
            </a:pPr>
            <a:r>
              <a:rPr lang="en-US" dirty="0"/>
              <a:t>Apparel Promoters Ltd.</a:t>
            </a:r>
          </a:p>
          <a:p>
            <a:pPr marL="0" indent="0">
              <a:buNone/>
            </a:pPr>
            <a:r>
              <a:rPr lang="en-US" dirty="0"/>
              <a:t>Knit Plus Ltd.</a:t>
            </a:r>
          </a:p>
          <a:p>
            <a:pPr marL="0" indent="0">
              <a:buNone/>
            </a:pPr>
            <a:r>
              <a:rPr lang="en-US" dirty="0"/>
              <a:t> Rapid Design Ltd.</a:t>
            </a:r>
          </a:p>
          <a:p>
            <a:pPr marL="0" indent="0">
              <a:buNone/>
            </a:pPr>
            <a:r>
              <a:rPr lang="en-US" dirty="0"/>
              <a:t>Ocean Sweater Ind (Pvt) Ltd.</a:t>
            </a:r>
          </a:p>
          <a:p>
            <a:pPr marL="0" indent="0">
              <a:buNone/>
            </a:pPr>
            <a:r>
              <a:rPr lang="en-US" dirty="0" err="1"/>
              <a:t>Panwin</a:t>
            </a:r>
            <a:r>
              <a:rPr lang="en-US" dirty="0"/>
              <a:t> Design Ltd.</a:t>
            </a:r>
          </a:p>
          <a:p>
            <a:pPr marL="0" indent="0">
              <a:buNone/>
            </a:pPr>
            <a:r>
              <a:rPr lang="en-US" dirty="0"/>
              <a:t>JK Group</a:t>
            </a:r>
          </a:p>
          <a:p>
            <a:pPr marL="0" indent="0">
              <a:buNone/>
            </a:pPr>
            <a:r>
              <a:rPr lang="en-US" dirty="0"/>
              <a:t>DBL Group</a:t>
            </a:r>
          </a:p>
          <a:p>
            <a:pPr marL="457200" lvl="1" indent="0">
              <a:buNone/>
            </a:pPr>
            <a:endParaRPr lang="en-US" dirty="0"/>
          </a:p>
          <a:p>
            <a:pPr marL="457200" lvl="1" indent="0">
              <a:buNone/>
            </a:pPr>
            <a:endParaRPr lang="en-US" dirty="0"/>
          </a:p>
        </p:txBody>
      </p:sp>
      <p:pic>
        <p:nvPicPr>
          <p:cNvPr id="4" name="Content Placeholder 4">
            <a:extLst>
              <a:ext uri="{FF2B5EF4-FFF2-40B4-BE49-F238E27FC236}">
                <a16:creationId xmlns:a16="http://schemas.microsoft.com/office/drawing/2014/main" id="{65C37E50-EE95-0641-8F18-72620A1526F8}"/>
              </a:ext>
            </a:extLst>
          </p:cNvPr>
          <p:cNvPicPr>
            <a:picLocks noChangeAspect="1"/>
          </p:cNvPicPr>
          <p:nvPr/>
        </p:nvPicPr>
        <p:blipFill>
          <a:blip r:embed="rId2"/>
          <a:srcRect/>
          <a:stretch/>
        </p:blipFill>
        <p:spPr>
          <a:xfrm>
            <a:off x="1338547" y="1323463"/>
            <a:ext cx="142132" cy="143096"/>
          </a:xfrm>
          <a:prstGeom prst="rect">
            <a:avLst/>
          </a:prstGeom>
        </p:spPr>
      </p:pic>
      <p:pic>
        <p:nvPicPr>
          <p:cNvPr id="5" name="Content Placeholder 4">
            <a:extLst>
              <a:ext uri="{FF2B5EF4-FFF2-40B4-BE49-F238E27FC236}">
                <a16:creationId xmlns:a16="http://schemas.microsoft.com/office/drawing/2014/main" id="{DD77D53C-898F-B640-A2CA-33F03049960F}"/>
              </a:ext>
            </a:extLst>
          </p:cNvPr>
          <p:cNvPicPr>
            <a:picLocks noChangeAspect="1"/>
          </p:cNvPicPr>
          <p:nvPr/>
        </p:nvPicPr>
        <p:blipFill>
          <a:blip r:embed="rId2"/>
          <a:srcRect/>
          <a:stretch/>
        </p:blipFill>
        <p:spPr>
          <a:xfrm>
            <a:off x="1348067" y="1690183"/>
            <a:ext cx="142132" cy="143096"/>
          </a:xfrm>
          <a:prstGeom prst="rect">
            <a:avLst/>
          </a:prstGeom>
        </p:spPr>
      </p:pic>
      <p:pic>
        <p:nvPicPr>
          <p:cNvPr id="6" name="Content Placeholder 4">
            <a:extLst>
              <a:ext uri="{FF2B5EF4-FFF2-40B4-BE49-F238E27FC236}">
                <a16:creationId xmlns:a16="http://schemas.microsoft.com/office/drawing/2014/main" id="{4A88799E-1734-854F-BB77-32D2BA625B23}"/>
              </a:ext>
            </a:extLst>
          </p:cNvPr>
          <p:cNvPicPr>
            <a:picLocks noChangeAspect="1"/>
          </p:cNvPicPr>
          <p:nvPr/>
        </p:nvPicPr>
        <p:blipFill>
          <a:blip r:embed="rId2"/>
          <a:srcRect/>
          <a:stretch/>
        </p:blipFill>
        <p:spPr>
          <a:xfrm>
            <a:off x="1333779" y="2090233"/>
            <a:ext cx="142132" cy="143096"/>
          </a:xfrm>
          <a:prstGeom prst="rect">
            <a:avLst/>
          </a:prstGeom>
        </p:spPr>
      </p:pic>
      <p:pic>
        <p:nvPicPr>
          <p:cNvPr id="7" name="Content Placeholder 4">
            <a:extLst>
              <a:ext uri="{FF2B5EF4-FFF2-40B4-BE49-F238E27FC236}">
                <a16:creationId xmlns:a16="http://schemas.microsoft.com/office/drawing/2014/main" id="{0AF08794-6754-9C44-BA95-02D31FE814DC}"/>
              </a:ext>
            </a:extLst>
          </p:cNvPr>
          <p:cNvPicPr>
            <a:picLocks noChangeAspect="1"/>
          </p:cNvPicPr>
          <p:nvPr/>
        </p:nvPicPr>
        <p:blipFill>
          <a:blip r:embed="rId2"/>
          <a:srcRect/>
          <a:stretch/>
        </p:blipFill>
        <p:spPr>
          <a:xfrm>
            <a:off x="1376643" y="3261803"/>
            <a:ext cx="142132" cy="143096"/>
          </a:xfrm>
          <a:prstGeom prst="rect">
            <a:avLst/>
          </a:prstGeom>
        </p:spPr>
      </p:pic>
      <p:pic>
        <p:nvPicPr>
          <p:cNvPr id="8" name="Content Placeholder 4">
            <a:extLst>
              <a:ext uri="{FF2B5EF4-FFF2-40B4-BE49-F238E27FC236}">
                <a16:creationId xmlns:a16="http://schemas.microsoft.com/office/drawing/2014/main" id="{0F0DB77F-4CF1-774C-BA3E-5F175513B690}"/>
              </a:ext>
            </a:extLst>
          </p:cNvPr>
          <p:cNvPicPr>
            <a:picLocks noChangeAspect="1"/>
          </p:cNvPicPr>
          <p:nvPr/>
        </p:nvPicPr>
        <p:blipFill>
          <a:blip r:embed="rId2"/>
          <a:srcRect/>
          <a:stretch/>
        </p:blipFill>
        <p:spPr>
          <a:xfrm>
            <a:off x="1362355" y="4119053"/>
            <a:ext cx="142132" cy="143096"/>
          </a:xfrm>
          <a:prstGeom prst="rect">
            <a:avLst/>
          </a:prstGeom>
        </p:spPr>
      </p:pic>
      <p:pic>
        <p:nvPicPr>
          <p:cNvPr id="9" name="Content Placeholder 4">
            <a:extLst>
              <a:ext uri="{FF2B5EF4-FFF2-40B4-BE49-F238E27FC236}">
                <a16:creationId xmlns:a16="http://schemas.microsoft.com/office/drawing/2014/main" id="{B473513F-365E-BB4C-8EB7-4CC8AE76E1E8}"/>
              </a:ext>
            </a:extLst>
          </p:cNvPr>
          <p:cNvPicPr>
            <a:picLocks noChangeAspect="1"/>
          </p:cNvPicPr>
          <p:nvPr/>
        </p:nvPicPr>
        <p:blipFill>
          <a:blip r:embed="rId2"/>
          <a:srcRect/>
          <a:stretch/>
        </p:blipFill>
        <p:spPr>
          <a:xfrm>
            <a:off x="1376643" y="4476248"/>
            <a:ext cx="142132" cy="143096"/>
          </a:xfrm>
          <a:prstGeom prst="rect">
            <a:avLst/>
          </a:prstGeom>
        </p:spPr>
      </p:pic>
      <p:pic>
        <p:nvPicPr>
          <p:cNvPr id="10" name="Content Placeholder 4">
            <a:extLst>
              <a:ext uri="{FF2B5EF4-FFF2-40B4-BE49-F238E27FC236}">
                <a16:creationId xmlns:a16="http://schemas.microsoft.com/office/drawing/2014/main" id="{12969D4A-D039-464D-B04B-0CDA0287501A}"/>
              </a:ext>
            </a:extLst>
          </p:cNvPr>
          <p:cNvPicPr>
            <a:picLocks noChangeAspect="1"/>
          </p:cNvPicPr>
          <p:nvPr/>
        </p:nvPicPr>
        <p:blipFill>
          <a:blip r:embed="rId2"/>
          <a:srcRect/>
          <a:stretch/>
        </p:blipFill>
        <p:spPr>
          <a:xfrm>
            <a:off x="1376643" y="5576388"/>
            <a:ext cx="142132" cy="143096"/>
          </a:xfrm>
          <a:prstGeom prst="rect">
            <a:avLst/>
          </a:prstGeom>
        </p:spPr>
      </p:pic>
      <p:pic>
        <p:nvPicPr>
          <p:cNvPr id="11" name="Content Placeholder 4">
            <a:extLst>
              <a:ext uri="{FF2B5EF4-FFF2-40B4-BE49-F238E27FC236}">
                <a16:creationId xmlns:a16="http://schemas.microsoft.com/office/drawing/2014/main" id="{DBEFFDA6-F996-A842-BA8E-8E23D1149EAB}"/>
              </a:ext>
            </a:extLst>
          </p:cNvPr>
          <p:cNvPicPr>
            <a:picLocks noChangeAspect="1"/>
          </p:cNvPicPr>
          <p:nvPr/>
        </p:nvPicPr>
        <p:blipFill>
          <a:blip r:embed="rId2"/>
          <a:srcRect/>
          <a:stretch/>
        </p:blipFill>
        <p:spPr>
          <a:xfrm>
            <a:off x="1362355" y="4833433"/>
            <a:ext cx="142132" cy="143096"/>
          </a:xfrm>
          <a:prstGeom prst="rect">
            <a:avLst/>
          </a:prstGeom>
        </p:spPr>
      </p:pic>
      <p:pic>
        <p:nvPicPr>
          <p:cNvPr id="12" name="Content Placeholder 4">
            <a:extLst>
              <a:ext uri="{FF2B5EF4-FFF2-40B4-BE49-F238E27FC236}">
                <a16:creationId xmlns:a16="http://schemas.microsoft.com/office/drawing/2014/main" id="{55F80DA2-9FC9-DF4C-B700-36CD3C26F8ED}"/>
              </a:ext>
            </a:extLst>
          </p:cNvPr>
          <p:cNvPicPr>
            <a:picLocks noChangeAspect="1"/>
          </p:cNvPicPr>
          <p:nvPr/>
        </p:nvPicPr>
        <p:blipFill>
          <a:blip r:embed="rId2"/>
          <a:srcRect/>
          <a:stretch/>
        </p:blipFill>
        <p:spPr>
          <a:xfrm>
            <a:off x="1362355" y="5190623"/>
            <a:ext cx="142132" cy="143096"/>
          </a:xfrm>
          <a:prstGeom prst="rect">
            <a:avLst/>
          </a:prstGeom>
        </p:spPr>
      </p:pic>
      <p:pic>
        <p:nvPicPr>
          <p:cNvPr id="13" name="Content Placeholder 4">
            <a:extLst>
              <a:ext uri="{FF2B5EF4-FFF2-40B4-BE49-F238E27FC236}">
                <a16:creationId xmlns:a16="http://schemas.microsoft.com/office/drawing/2014/main" id="{278AB4A6-E746-2049-A82C-67B6E84E8C2A}"/>
              </a:ext>
            </a:extLst>
          </p:cNvPr>
          <p:cNvPicPr>
            <a:picLocks noChangeAspect="1"/>
          </p:cNvPicPr>
          <p:nvPr/>
        </p:nvPicPr>
        <p:blipFill>
          <a:blip r:embed="rId2"/>
          <a:srcRect/>
          <a:stretch/>
        </p:blipFill>
        <p:spPr>
          <a:xfrm>
            <a:off x="1348067" y="5919291"/>
            <a:ext cx="142132" cy="143096"/>
          </a:xfrm>
          <a:prstGeom prst="rect">
            <a:avLst/>
          </a:prstGeom>
        </p:spPr>
      </p:pic>
    </p:spTree>
    <p:extLst>
      <p:ext uri="{BB962C8B-B14F-4D97-AF65-F5344CB8AC3E}">
        <p14:creationId xmlns:p14="http://schemas.microsoft.com/office/powerpoint/2010/main" val="788620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B94B-110D-B949-8EEE-3CCAA35F1E08}"/>
              </a:ext>
            </a:extLst>
          </p:cNvPr>
          <p:cNvSpPr>
            <a:spLocks noGrp="1"/>
          </p:cNvSpPr>
          <p:nvPr>
            <p:ph type="title"/>
          </p:nvPr>
        </p:nvSpPr>
        <p:spPr/>
        <p:txBody>
          <a:bodyPr/>
          <a:lstStyle/>
          <a:p>
            <a:r>
              <a:rPr lang="en-US" dirty="0"/>
              <a:t>Our Organogram </a:t>
            </a:r>
          </a:p>
        </p:txBody>
      </p:sp>
      <p:graphicFrame>
        <p:nvGraphicFramePr>
          <p:cNvPr id="8" name="Diagram 7">
            <a:extLst>
              <a:ext uri="{FF2B5EF4-FFF2-40B4-BE49-F238E27FC236}">
                <a16:creationId xmlns:a16="http://schemas.microsoft.com/office/drawing/2014/main" id="{E496DD7A-DA0C-9C4D-9624-9565BD08CCC5}"/>
              </a:ext>
            </a:extLst>
          </p:cNvPr>
          <p:cNvGraphicFramePr/>
          <p:nvPr>
            <p:extLst>
              <p:ext uri="{D42A27DB-BD31-4B8C-83A1-F6EECF244321}">
                <p14:modId xmlns:p14="http://schemas.microsoft.com/office/powerpoint/2010/main" val="1231615867"/>
              </p:ext>
            </p:extLst>
          </p:nvPr>
        </p:nvGraphicFramePr>
        <p:xfrm>
          <a:off x="371960" y="495946"/>
          <a:ext cx="11391254" cy="6106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527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EBD9-7885-B741-8970-318253881986}"/>
              </a:ext>
            </a:extLst>
          </p:cNvPr>
          <p:cNvSpPr>
            <a:spLocks noGrp="1"/>
          </p:cNvSpPr>
          <p:nvPr>
            <p:ph type="title"/>
          </p:nvPr>
        </p:nvSpPr>
        <p:spPr>
          <a:xfrm>
            <a:off x="3590702" y="656272"/>
            <a:ext cx="2045677" cy="1325563"/>
          </a:xfrm>
        </p:spPr>
        <p:txBody>
          <a:bodyPr>
            <a:normAutofit/>
          </a:bodyPr>
          <a:lstStyle/>
          <a:p>
            <a:pPr algn="r"/>
            <a:r>
              <a:rPr lang="en-US" sz="2400" b="1" dirty="0">
                <a:latin typeface="Lato" panose="020F0502020204030203" pitchFamily="34" charset="0"/>
              </a:rPr>
              <a:t>Stay</a:t>
            </a:r>
            <a:br>
              <a:rPr lang="en-US" sz="2400" b="1" dirty="0">
                <a:latin typeface="Lato" panose="020F0502020204030203" pitchFamily="34" charset="0"/>
              </a:rPr>
            </a:br>
            <a:r>
              <a:rPr lang="en-US" sz="2400" dirty="0">
                <a:solidFill>
                  <a:schemeClr val="bg1">
                    <a:lumMod val="65000"/>
                  </a:schemeClr>
                </a:solidFill>
                <a:latin typeface="Lato" panose="020F0502020204030203" pitchFamily="34" charset="0"/>
              </a:rPr>
              <a:t>in</a:t>
            </a:r>
            <a:r>
              <a:rPr lang="en-US" sz="2400" b="1" dirty="0">
                <a:latin typeface="Lato" panose="020F0502020204030203" pitchFamily="34" charset="0"/>
              </a:rPr>
              <a:t> touch</a:t>
            </a:r>
            <a:br>
              <a:rPr lang="en-US" sz="2400" b="1" dirty="0">
                <a:latin typeface="Lato" panose="020F0502020204030203" pitchFamily="34" charset="0"/>
              </a:rPr>
            </a:br>
            <a:r>
              <a:rPr lang="en-US" sz="2400" b="1" dirty="0">
                <a:solidFill>
                  <a:schemeClr val="bg1">
                    <a:lumMod val="65000"/>
                  </a:schemeClr>
                </a:solidFill>
                <a:latin typeface="Lato" panose="020F0502020204030203" pitchFamily="34" charset="0"/>
              </a:rPr>
              <a:t>with</a:t>
            </a:r>
            <a:r>
              <a:rPr lang="en-US" sz="2400" b="1" dirty="0">
                <a:latin typeface="Lato" panose="020F0502020204030203" pitchFamily="34" charset="0"/>
              </a:rPr>
              <a:t> Us</a:t>
            </a:r>
            <a:endParaRPr lang="en-US" sz="3200" b="1" dirty="0">
              <a:latin typeface="Lato" panose="020F0502020204030203" pitchFamily="34" charset="0"/>
            </a:endParaRPr>
          </a:p>
        </p:txBody>
      </p:sp>
      <p:sp>
        <p:nvSpPr>
          <p:cNvPr id="4" name="Rectangle 3">
            <a:extLst>
              <a:ext uri="{FF2B5EF4-FFF2-40B4-BE49-F238E27FC236}">
                <a16:creationId xmlns:a16="http://schemas.microsoft.com/office/drawing/2014/main" id="{28E2A298-09A5-497F-82C5-2969303225D9}"/>
              </a:ext>
            </a:extLst>
          </p:cNvPr>
          <p:cNvSpPr/>
          <p:nvPr/>
        </p:nvSpPr>
        <p:spPr>
          <a:xfrm>
            <a:off x="2599516" y="2351891"/>
            <a:ext cx="3050931" cy="1077218"/>
          </a:xfrm>
          <a:prstGeom prst="rect">
            <a:avLst/>
          </a:prstGeom>
        </p:spPr>
        <p:txBody>
          <a:bodyPr wrap="square">
            <a:spAutoFit/>
          </a:bodyPr>
          <a:lstStyle/>
          <a:p>
            <a:pPr algn="r"/>
            <a:r>
              <a:rPr lang="en-US" sz="1600" b="1" dirty="0">
                <a:effectLst>
                  <a:outerShdw blurRad="38100" dist="38100" dir="2700000" algn="tl">
                    <a:srgbClr val="000000">
                      <a:alpha val="43137"/>
                    </a:srgbClr>
                  </a:outerShdw>
                </a:effectLst>
              </a:rPr>
              <a:t>Office Address:</a:t>
            </a:r>
          </a:p>
          <a:p>
            <a:pPr algn="r"/>
            <a:r>
              <a:rPr lang="en-US" sz="1600" dirty="0"/>
              <a:t>House No. 27, Road No. 15</a:t>
            </a:r>
          </a:p>
          <a:p>
            <a:pPr algn="r"/>
            <a:r>
              <a:rPr lang="en-US" sz="1600" dirty="0"/>
              <a:t>Rupnagar Residential Area, Mirpur</a:t>
            </a:r>
          </a:p>
          <a:p>
            <a:pPr algn="r"/>
            <a:r>
              <a:rPr lang="en-US" sz="1600" dirty="0"/>
              <a:t>Dhaka-1216, Bangladesh</a:t>
            </a:r>
          </a:p>
        </p:txBody>
      </p:sp>
      <p:pic>
        <p:nvPicPr>
          <p:cNvPr id="6" name="Picture 5">
            <a:extLst>
              <a:ext uri="{FF2B5EF4-FFF2-40B4-BE49-F238E27FC236}">
                <a16:creationId xmlns:a16="http://schemas.microsoft.com/office/drawing/2014/main" id="{C7AF2FBE-CE1E-485C-8E18-60361FEADB00}"/>
              </a:ext>
            </a:extLst>
          </p:cNvPr>
          <p:cNvPicPr>
            <a:picLocks noChangeAspect="1"/>
          </p:cNvPicPr>
          <p:nvPr/>
        </p:nvPicPr>
        <p:blipFill>
          <a:blip r:embed="rId2"/>
          <a:stretch>
            <a:fillRect/>
          </a:stretch>
        </p:blipFill>
        <p:spPr>
          <a:xfrm>
            <a:off x="5810175" y="2734802"/>
            <a:ext cx="268239" cy="268239"/>
          </a:xfrm>
          <a:prstGeom prst="rect">
            <a:avLst/>
          </a:prstGeom>
        </p:spPr>
      </p:pic>
      <p:pic>
        <p:nvPicPr>
          <p:cNvPr id="10" name="Picture 9">
            <a:extLst>
              <a:ext uri="{FF2B5EF4-FFF2-40B4-BE49-F238E27FC236}">
                <a16:creationId xmlns:a16="http://schemas.microsoft.com/office/drawing/2014/main" id="{76339C48-E31D-44BC-AB7E-8FD7B3EB78C0}"/>
              </a:ext>
            </a:extLst>
          </p:cNvPr>
          <p:cNvPicPr>
            <a:picLocks noChangeAspect="1"/>
          </p:cNvPicPr>
          <p:nvPr/>
        </p:nvPicPr>
        <p:blipFill>
          <a:blip r:embed="rId3"/>
          <a:stretch>
            <a:fillRect/>
          </a:stretch>
        </p:blipFill>
        <p:spPr>
          <a:xfrm>
            <a:off x="5812802" y="4925868"/>
            <a:ext cx="268239" cy="268239"/>
          </a:xfrm>
          <a:prstGeom prst="rect">
            <a:avLst/>
          </a:prstGeom>
        </p:spPr>
      </p:pic>
      <p:sp>
        <p:nvSpPr>
          <p:cNvPr id="11" name="Rectangle 10">
            <a:extLst>
              <a:ext uri="{FF2B5EF4-FFF2-40B4-BE49-F238E27FC236}">
                <a16:creationId xmlns:a16="http://schemas.microsoft.com/office/drawing/2014/main" id="{652EFD98-2D75-48C1-8605-B574AFBCC719}"/>
              </a:ext>
            </a:extLst>
          </p:cNvPr>
          <p:cNvSpPr/>
          <p:nvPr/>
        </p:nvSpPr>
        <p:spPr>
          <a:xfrm>
            <a:off x="2599515" y="3670613"/>
            <a:ext cx="3210660" cy="1323439"/>
          </a:xfrm>
          <a:prstGeom prst="rect">
            <a:avLst/>
          </a:prstGeom>
        </p:spPr>
        <p:txBody>
          <a:bodyPr wrap="square">
            <a:spAutoFit/>
          </a:bodyPr>
          <a:lstStyle/>
          <a:p>
            <a:pPr algn="r"/>
            <a:r>
              <a:rPr lang="en-US" sz="1600" b="1" dirty="0">
                <a:effectLst>
                  <a:outerShdw blurRad="38100" dist="38100" dir="2700000" algn="tl">
                    <a:srgbClr val="000000">
                      <a:alpha val="43137"/>
                    </a:srgbClr>
                  </a:outerShdw>
                </a:effectLst>
              </a:rPr>
              <a:t>Contact Person:</a:t>
            </a:r>
          </a:p>
          <a:p>
            <a:pPr algn="r"/>
            <a:endParaRPr lang="en-US" sz="1600" dirty="0"/>
          </a:p>
          <a:p>
            <a:pPr algn="r"/>
            <a:r>
              <a:rPr lang="en-US" sz="1600" dirty="0"/>
              <a:t>Md. Wazed Ali Chowdhury</a:t>
            </a:r>
          </a:p>
          <a:p>
            <a:pPr algn="r"/>
            <a:r>
              <a:rPr lang="en-US" sz="1600" dirty="0"/>
              <a:t>Mobile: +8801755535992</a:t>
            </a:r>
          </a:p>
          <a:p>
            <a:pPr algn="r"/>
            <a:r>
              <a:rPr lang="en-US" sz="1600" dirty="0"/>
              <a:t>Email: </a:t>
            </a:r>
            <a:r>
              <a:rPr lang="en-US" sz="1600" dirty="0">
                <a:hlinkClick r:id="rId4"/>
              </a:rPr>
              <a:t>wazed@stellarfashion.net</a:t>
            </a:r>
            <a:endParaRPr lang="en-US" sz="1600" dirty="0"/>
          </a:p>
        </p:txBody>
      </p:sp>
    </p:spTree>
    <p:extLst>
      <p:ext uri="{BB962C8B-B14F-4D97-AF65-F5344CB8AC3E}">
        <p14:creationId xmlns:p14="http://schemas.microsoft.com/office/powerpoint/2010/main" val="197562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6750847-87A2-48AB-AECD-CA23B551382C}"/>
              </a:ext>
            </a:extLst>
          </p:cNvPr>
          <p:cNvSpPr txBox="1">
            <a:spLocks/>
          </p:cNvSpPr>
          <p:nvPr/>
        </p:nvSpPr>
        <p:spPr>
          <a:xfrm>
            <a:off x="3786909" y="2883982"/>
            <a:ext cx="4158212" cy="1090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chemeClr val="bg1"/>
              </a:solidFill>
              <a:effectLst>
                <a:outerShdw blurRad="38100" dist="38100" dir="2700000" algn="tl">
                  <a:srgbClr val="000000">
                    <a:alpha val="43137"/>
                  </a:srgbClr>
                </a:outerShdw>
              </a:effectLst>
              <a:latin typeface="Lato Black" panose="020F0A02020204030203" pitchFamily="34" charset="0"/>
            </a:endParaRPr>
          </a:p>
        </p:txBody>
      </p:sp>
      <p:sp>
        <p:nvSpPr>
          <p:cNvPr id="5" name="Subtitle 6">
            <a:extLst>
              <a:ext uri="{FF2B5EF4-FFF2-40B4-BE49-F238E27FC236}">
                <a16:creationId xmlns:a16="http://schemas.microsoft.com/office/drawing/2014/main" id="{CE7B9864-23EC-4EB8-9DE0-C12EF67F89CA}"/>
              </a:ext>
            </a:extLst>
          </p:cNvPr>
          <p:cNvSpPr txBox="1">
            <a:spLocks/>
          </p:cNvSpPr>
          <p:nvPr/>
        </p:nvSpPr>
        <p:spPr>
          <a:xfrm>
            <a:off x="4197926" y="3708217"/>
            <a:ext cx="3336177" cy="792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579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0D22-A54D-3B42-A0FA-B9C24BFC2CB1}"/>
              </a:ext>
            </a:extLst>
          </p:cNvPr>
          <p:cNvSpPr>
            <a:spLocks noGrp="1"/>
          </p:cNvSpPr>
          <p:nvPr>
            <p:ph type="title"/>
          </p:nvPr>
        </p:nvSpPr>
        <p:spPr>
          <a:xfrm>
            <a:off x="838200" y="365125"/>
            <a:ext cx="10515600" cy="640715"/>
          </a:xfrm>
        </p:spPr>
        <p:txBody>
          <a:bodyPr>
            <a:normAutofit fontScale="90000"/>
          </a:bodyPr>
          <a:lstStyle/>
          <a:p>
            <a:r>
              <a:rPr lang="en-US" b="1" dirty="0"/>
              <a:t>Stellar Fashion Limited</a:t>
            </a:r>
          </a:p>
        </p:txBody>
      </p:sp>
      <p:sp>
        <p:nvSpPr>
          <p:cNvPr id="3" name="Content Placeholder 2">
            <a:extLst>
              <a:ext uri="{FF2B5EF4-FFF2-40B4-BE49-F238E27FC236}">
                <a16:creationId xmlns:a16="http://schemas.microsoft.com/office/drawing/2014/main" id="{0ECC9B7A-7D36-D849-9B91-5CCB29DCD8E3}"/>
              </a:ext>
            </a:extLst>
          </p:cNvPr>
          <p:cNvSpPr>
            <a:spLocks noGrp="1"/>
          </p:cNvSpPr>
          <p:nvPr>
            <p:ph idx="1"/>
          </p:nvPr>
        </p:nvSpPr>
        <p:spPr>
          <a:xfrm>
            <a:off x="958272" y="1200785"/>
            <a:ext cx="10883208" cy="5292090"/>
          </a:xfrm>
        </p:spPr>
        <p:txBody>
          <a:bodyPr>
            <a:noAutofit/>
          </a:bodyPr>
          <a:lstStyle/>
          <a:p>
            <a:pPr marL="0" indent="0">
              <a:lnSpc>
                <a:spcPct val="100000"/>
              </a:lnSpc>
              <a:buNone/>
            </a:pPr>
            <a:r>
              <a:rPr lang="en-US" sz="2400" dirty="0"/>
              <a:t>Primarily dealing in apparel industry as a Sourcing Partner/Agent in Bangladesh based in Dhaka. Stellar Sourcing highly equipped with a group of high skilled people worked in factory, multinational company in apparel sector. Our presence in around the globe and very strong presence in north America. Working for renowned retail brands and importers. We are always connected with our customers, our production partners and people. We have chosen them or they have found us because we share our values and vision.  </a:t>
            </a:r>
            <a:endParaRPr lang="en-US" sz="2200" dirty="0"/>
          </a:p>
          <a:p>
            <a:pPr marL="0" indent="0">
              <a:lnSpc>
                <a:spcPct val="120000"/>
              </a:lnSpc>
              <a:buNone/>
            </a:pPr>
            <a:r>
              <a:rPr lang="en-US" sz="2400" dirty="0"/>
              <a:t>Stellar Sourcing was established in 2020 with a object to support the readymade garments industry in Bangladesh. </a:t>
            </a:r>
          </a:p>
          <a:p>
            <a:pPr marL="0" indent="0">
              <a:lnSpc>
                <a:spcPct val="100000"/>
              </a:lnSpc>
              <a:buNone/>
            </a:pPr>
            <a:r>
              <a:rPr lang="en-US" sz="2400" dirty="0"/>
              <a:t>Stellar Sourcing is working for all product categories and very strong in denim apparels. To achieve the highest satisfaction of our customers, we are very sensitive and selective to choose our production partner and established our supply chain.</a:t>
            </a:r>
            <a:endParaRPr lang="en-US" sz="2200" dirty="0"/>
          </a:p>
        </p:txBody>
      </p:sp>
      <p:pic>
        <p:nvPicPr>
          <p:cNvPr id="4" name="Content Placeholder 4">
            <a:extLst>
              <a:ext uri="{FF2B5EF4-FFF2-40B4-BE49-F238E27FC236}">
                <a16:creationId xmlns:a16="http://schemas.microsoft.com/office/drawing/2014/main" id="{8A216ACF-2292-43CF-ABC9-B0D50C824987}"/>
              </a:ext>
            </a:extLst>
          </p:cNvPr>
          <p:cNvPicPr>
            <a:picLocks noChangeAspect="1"/>
          </p:cNvPicPr>
          <p:nvPr/>
        </p:nvPicPr>
        <p:blipFill>
          <a:blip r:embed="rId2"/>
          <a:srcRect/>
          <a:stretch/>
        </p:blipFill>
        <p:spPr>
          <a:xfrm>
            <a:off x="765534" y="1373212"/>
            <a:ext cx="177815" cy="179021"/>
          </a:xfrm>
          <a:prstGeom prst="rect">
            <a:avLst/>
          </a:prstGeom>
        </p:spPr>
      </p:pic>
      <p:pic>
        <p:nvPicPr>
          <p:cNvPr id="8" name="Content Placeholder 4">
            <a:extLst>
              <a:ext uri="{FF2B5EF4-FFF2-40B4-BE49-F238E27FC236}">
                <a16:creationId xmlns:a16="http://schemas.microsoft.com/office/drawing/2014/main" id="{853453C6-AFEA-47E6-8798-1E19721040EB}"/>
              </a:ext>
            </a:extLst>
          </p:cNvPr>
          <p:cNvPicPr>
            <a:picLocks noChangeAspect="1"/>
          </p:cNvPicPr>
          <p:nvPr/>
        </p:nvPicPr>
        <p:blipFill>
          <a:blip r:embed="rId2"/>
          <a:srcRect/>
          <a:stretch/>
        </p:blipFill>
        <p:spPr>
          <a:xfrm>
            <a:off x="780774" y="4100360"/>
            <a:ext cx="177815" cy="179021"/>
          </a:xfrm>
          <a:prstGeom prst="rect">
            <a:avLst/>
          </a:prstGeom>
        </p:spPr>
      </p:pic>
      <p:pic>
        <p:nvPicPr>
          <p:cNvPr id="9" name="Content Placeholder 4">
            <a:extLst>
              <a:ext uri="{FF2B5EF4-FFF2-40B4-BE49-F238E27FC236}">
                <a16:creationId xmlns:a16="http://schemas.microsoft.com/office/drawing/2014/main" id="{3B047B9F-0A03-456D-AC4E-119864F28C5E}"/>
              </a:ext>
            </a:extLst>
          </p:cNvPr>
          <p:cNvPicPr>
            <a:picLocks noChangeAspect="1"/>
          </p:cNvPicPr>
          <p:nvPr/>
        </p:nvPicPr>
        <p:blipFill>
          <a:blip r:embed="rId2"/>
          <a:srcRect/>
          <a:stretch/>
        </p:blipFill>
        <p:spPr>
          <a:xfrm>
            <a:off x="765534" y="5058572"/>
            <a:ext cx="177815" cy="179021"/>
          </a:xfrm>
          <a:prstGeom prst="rect">
            <a:avLst/>
          </a:prstGeom>
        </p:spPr>
      </p:pic>
    </p:spTree>
    <p:extLst>
      <p:ext uri="{BB962C8B-B14F-4D97-AF65-F5344CB8AC3E}">
        <p14:creationId xmlns:p14="http://schemas.microsoft.com/office/powerpoint/2010/main" val="418249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2746-CD77-2E43-9FA4-04AA52EC8CDB}"/>
              </a:ext>
            </a:extLst>
          </p:cNvPr>
          <p:cNvSpPr>
            <a:spLocks noGrp="1"/>
          </p:cNvSpPr>
          <p:nvPr>
            <p:ph type="title"/>
          </p:nvPr>
        </p:nvSpPr>
        <p:spPr>
          <a:xfrm>
            <a:off x="838200" y="365126"/>
            <a:ext cx="10515600" cy="704550"/>
          </a:xfrm>
        </p:spPr>
        <p:txBody>
          <a:bodyPr/>
          <a:lstStyle/>
          <a:p>
            <a:r>
              <a:rPr lang="en-US" dirty="0"/>
              <a:t>At a Glance – Stellar Sourcing</a:t>
            </a:r>
          </a:p>
        </p:txBody>
      </p:sp>
      <p:sp>
        <p:nvSpPr>
          <p:cNvPr id="4" name="Content Placeholder 2">
            <a:extLst>
              <a:ext uri="{FF2B5EF4-FFF2-40B4-BE49-F238E27FC236}">
                <a16:creationId xmlns:a16="http://schemas.microsoft.com/office/drawing/2014/main" id="{C087B516-755F-6845-96E0-07C6B89E6D4B}"/>
              </a:ext>
            </a:extLst>
          </p:cNvPr>
          <p:cNvSpPr txBox="1">
            <a:spLocks/>
          </p:cNvSpPr>
          <p:nvPr/>
        </p:nvSpPr>
        <p:spPr>
          <a:xfrm>
            <a:off x="838200" y="1362974"/>
            <a:ext cx="10668000" cy="5129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en-US" dirty="0"/>
              <a:t> Established In 2020</a:t>
            </a:r>
          </a:p>
          <a:p>
            <a:pPr marL="0" indent="0">
              <a:buSzPct val="100000"/>
              <a:buNone/>
            </a:pPr>
            <a:r>
              <a:rPr lang="en-US" dirty="0"/>
              <a:t>Customers :  Hope &amp; Henry LLC, FAM Brands (Costco &amp; BJ’S), Goop.</a:t>
            </a:r>
          </a:p>
          <a:p>
            <a:pPr marL="0" indent="0">
              <a:buSzPct val="100000"/>
              <a:buNone/>
            </a:pPr>
            <a:r>
              <a:rPr lang="en-US" dirty="0"/>
              <a:t> Brands :</a:t>
            </a:r>
          </a:p>
          <a:p>
            <a:pPr marL="0" indent="0">
              <a:buSzPct val="100000"/>
              <a:buFont typeface="Arial" panose="020B0604020202020204" pitchFamily="34" charset="0"/>
              <a:buNone/>
            </a:pPr>
            <a:endParaRPr lang="en-US" dirty="0"/>
          </a:p>
          <a:p>
            <a:pPr marL="0" indent="0">
              <a:buSzPct val="100000"/>
              <a:buNone/>
            </a:pPr>
            <a:r>
              <a:rPr lang="en-US" dirty="0"/>
              <a:t> Market : North America</a:t>
            </a:r>
          </a:p>
          <a:p>
            <a:pPr marL="0" indent="0">
              <a:buSzPct val="100000"/>
              <a:buNone/>
            </a:pPr>
            <a:r>
              <a:rPr lang="en-US" dirty="0"/>
              <a:t> Local Brands : </a:t>
            </a:r>
            <a:r>
              <a:rPr lang="en-US" dirty="0" err="1"/>
              <a:t>Lereve</a:t>
            </a:r>
            <a:r>
              <a:rPr lang="en-US" dirty="0"/>
              <a:t>, Virgo, Rise, Artisan</a:t>
            </a:r>
          </a:p>
          <a:p>
            <a:pPr marL="0" indent="0">
              <a:buSzPct val="100000"/>
              <a:buNone/>
            </a:pPr>
            <a:r>
              <a:rPr lang="en-US" dirty="0"/>
              <a:t> Product : </a:t>
            </a:r>
          </a:p>
          <a:p>
            <a:pPr lvl="1">
              <a:buSzPct val="100000"/>
            </a:pPr>
            <a:r>
              <a:rPr lang="en-US" sz="2000" dirty="0"/>
              <a:t>Cut &amp; Sewn Knits : T-Shirt, Polo, Tank Top, Dresses, Hoodie, Jogger, Leggings, Lingerie, PJ Set.</a:t>
            </a:r>
          </a:p>
          <a:p>
            <a:pPr lvl="1">
              <a:buSzPct val="100000"/>
            </a:pPr>
            <a:r>
              <a:rPr lang="en-US" sz="2000" dirty="0"/>
              <a:t>Sweater : Pullover, Cardigan, Vest, Dresses, Jacket, Accessories,</a:t>
            </a:r>
          </a:p>
          <a:p>
            <a:pPr lvl="1">
              <a:buSzPct val="100000"/>
            </a:pPr>
            <a:r>
              <a:rPr lang="en-US" sz="2000" dirty="0"/>
              <a:t>Woven : All types of Shirts, blouses, Tops, Denim/Non Denim Bottoms, Outerwear etc.</a:t>
            </a:r>
            <a:r>
              <a:rPr lang="en-US" dirty="0"/>
              <a:t>  </a:t>
            </a:r>
          </a:p>
        </p:txBody>
      </p:sp>
      <p:pic>
        <p:nvPicPr>
          <p:cNvPr id="5" name="Content Placeholder 4">
            <a:extLst>
              <a:ext uri="{FF2B5EF4-FFF2-40B4-BE49-F238E27FC236}">
                <a16:creationId xmlns:a16="http://schemas.microsoft.com/office/drawing/2014/main" id="{7FD289E1-3E8C-B94C-8E49-E61C876862AF}"/>
              </a:ext>
            </a:extLst>
          </p:cNvPr>
          <p:cNvPicPr>
            <a:picLocks noChangeAspect="1"/>
          </p:cNvPicPr>
          <p:nvPr/>
        </p:nvPicPr>
        <p:blipFill>
          <a:blip r:embed="rId2"/>
          <a:srcRect/>
          <a:stretch/>
        </p:blipFill>
        <p:spPr>
          <a:xfrm>
            <a:off x="696260" y="1503627"/>
            <a:ext cx="246299" cy="247969"/>
          </a:xfrm>
          <a:prstGeom prst="rect">
            <a:avLst/>
          </a:prstGeom>
        </p:spPr>
      </p:pic>
      <p:pic>
        <p:nvPicPr>
          <p:cNvPr id="6" name="Content Placeholder 4">
            <a:extLst>
              <a:ext uri="{FF2B5EF4-FFF2-40B4-BE49-F238E27FC236}">
                <a16:creationId xmlns:a16="http://schemas.microsoft.com/office/drawing/2014/main" id="{D64CF9B2-5EBA-D040-8E11-BAF4F2FB65F0}"/>
              </a:ext>
            </a:extLst>
          </p:cNvPr>
          <p:cNvPicPr>
            <a:picLocks noChangeAspect="1"/>
          </p:cNvPicPr>
          <p:nvPr/>
        </p:nvPicPr>
        <p:blipFill>
          <a:blip r:embed="rId2"/>
          <a:srcRect/>
          <a:stretch/>
        </p:blipFill>
        <p:spPr>
          <a:xfrm>
            <a:off x="679565" y="2517556"/>
            <a:ext cx="246299" cy="247969"/>
          </a:xfrm>
          <a:prstGeom prst="rect">
            <a:avLst/>
          </a:prstGeom>
        </p:spPr>
      </p:pic>
      <p:pic>
        <p:nvPicPr>
          <p:cNvPr id="7" name="Content Placeholder 4">
            <a:extLst>
              <a:ext uri="{FF2B5EF4-FFF2-40B4-BE49-F238E27FC236}">
                <a16:creationId xmlns:a16="http://schemas.microsoft.com/office/drawing/2014/main" id="{56451A97-AD4A-894B-BF91-129B0E6E0B79}"/>
              </a:ext>
            </a:extLst>
          </p:cNvPr>
          <p:cNvPicPr>
            <a:picLocks noChangeAspect="1"/>
          </p:cNvPicPr>
          <p:nvPr/>
        </p:nvPicPr>
        <p:blipFill>
          <a:blip r:embed="rId2"/>
          <a:srcRect/>
          <a:stretch/>
        </p:blipFill>
        <p:spPr>
          <a:xfrm>
            <a:off x="695939" y="3518898"/>
            <a:ext cx="246299" cy="247969"/>
          </a:xfrm>
          <a:prstGeom prst="rect">
            <a:avLst/>
          </a:prstGeom>
        </p:spPr>
      </p:pic>
      <p:pic>
        <p:nvPicPr>
          <p:cNvPr id="8" name="Content Placeholder 4">
            <a:extLst>
              <a:ext uri="{FF2B5EF4-FFF2-40B4-BE49-F238E27FC236}">
                <a16:creationId xmlns:a16="http://schemas.microsoft.com/office/drawing/2014/main" id="{1C8FB10B-9832-7E44-9271-F87EAF25130C}"/>
              </a:ext>
            </a:extLst>
          </p:cNvPr>
          <p:cNvPicPr>
            <a:picLocks noChangeAspect="1"/>
          </p:cNvPicPr>
          <p:nvPr/>
        </p:nvPicPr>
        <p:blipFill>
          <a:blip r:embed="rId2"/>
          <a:srcRect/>
          <a:stretch/>
        </p:blipFill>
        <p:spPr>
          <a:xfrm>
            <a:off x="686635" y="4055093"/>
            <a:ext cx="246299" cy="247969"/>
          </a:xfrm>
          <a:prstGeom prst="rect">
            <a:avLst/>
          </a:prstGeom>
        </p:spPr>
      </p:pic>
      <p:pic>
        <p:nvPicPr>
          <p:cNvPr id="9" name="Picture 8">
            <a:extLst>
              <a:ext uri="{FF2B5EF4-FFF2-40B4-BE49-F238E27FC236}">
                <a16:creationId xmlns:a16="http://schemas.microsoft.com/office/drawing/2014/main" id="{6B8FE782-739F-FD4F-8CDC-7EA6D5E93789}"/>
              </a:ext>
            </a:extLst>
          </p:cNvPr>
          <p:cNvPicPr>
            <a:picLocks noChangeAspect="1"/>
          </p:cNvPicPr>
          <p:nvPr/>
        </p:nvPicPr>
        <p:blipFill>
          <a:blip r:embed="rId3"/>
          <a:stretch>
            <a:fillRect/>
          </a:stretch>
        </p:blipFill>
        <p:spPr>
          <a:xfrm>
            <a:off x="2806700" y="2318154"/>
            <a:ext cx="1719580" cy="749300"/>
          </a:xfrm>
          <a:prstGeom prst="rect">
            <a:avLst/>
          </a:prstGeom>
        </p:spPr>
      </p:pic>
      <p:pic>
        <p:nvPicPr>
          <p:cNvPr id="10" name="Picture 9">
            <a:extLst>
              <a:ext uri="{FF2B5EF4-FFF2-40B4-BE49-F238E27FC236}">
                <a16:creationId xmlns:a16="http://schemas.microsoft.com/office/drawing/2014/main" id="{F89D591D-999C-1346-BE1F-F454DB41BADC}"/>
              </a:ext>
            </a:extLst>
          </p:cNvPr>
          <p:cNvPicPr>
            <a:picLocks noChangeAspect="1"/>
          </p:cNvPicPr>
          <p:nvPr/>
        </p:nvPicPr>
        <p:blipFill>
          <a:blip r:embed="rId4"/>
          <a:stretch>
            <a:fillRect/>
          </a:stretch>
        </p:blipFill>
        <p:spPr>
          <a:xfrm>
            <a:off x="5019040" y="2484163"/>
            <a:ext cx="1765300" cy="596900"/>
          </a:xfrm>
          <a:prstGeom prst="rect">
            <a:avLst/>
          </a:prstGeom>
        </p:spPr>
      </p:pic>
      <p:pic>
        <p:nvPicPr>
          <p:cNvPr id="11" name="Picture 10">
            <a:extLst>
              <a:ext uri="{FF2B5EF4-FFF2-40B4-BE49-F238E27FC236}">
                <a16:creationId xmlns:a16="http://schemas.microsoft.com/office/drawing/2014/main" id="{9F4B884E-A096-E343-975C-43CBEE14B0C4}"/>
              </a:ext>
            </a:extLst>
          </p:cNvPr>
          <p:cNvPicPr>
            <a:picLocks noChangeAspect="1"/>
          </p:cNvPicPr>
          <p:nvPr/>
        </p:nvPicPr>
        <p:blipFill>
          <a:blip r:embed="rId5"/>
          <a:stretch>
            <a:fillRect/>
          </a:stretch>
        </p:blipFill>
        <p:spPr>
          <a:xfrm>
            <a:off x="7277100" y="2321698"/>
            <a:ext cx="2108200" cy="749300"/>
          </a:xfrm>
          <a:prstGeom prst="rect">
            <a:avLst/>
          </a:prstGeom>
        </p:spPr>
      </p:pic>
      <p:pic>
        <p:nvPicPr>
          <p:cNvPr id="3" name="Picture 2"/>
          <p:cNvPicPr>
            <a:picLocks noChangeAspect="1"/>
          </p:cNvPicPr>
          <p:nvPr/>
        </p:nvPicPr>
        <p:blipFill>
          <a:blip r:embed="rId6"/>
          <a:stretch>
            <a:fillRect/>
          </a:stretch>
        </p:blipFill>
        <p:spPr>
          <a:xfrm>
            <a:off x="9684223" y="2333121"/>
            <a:ext cx="1551798" cy="734333"/>
          </a:xfrm>
          <a:prstGeom prst="rect">
            <a:avLst/>
          </a:prstGeom>
        </p:spPr>
      </p:pic>
    </p:spTree>
    <p:extLst>
      <p:ext uri="{BB962C8B-B14F-4D97-AF65-F5344CB8AC3E}">
        <p14:creationId xmlns:p14="http://schemas.microsoft.com/office/powerpoint/2010/main" val="134224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9BCF-C400-5A49-875B-D5DC4978B59E}"/>
              </a:ext>
            </a:extLst>
          </p:cNvPr>
          <p:cNvSpPr>
            <a:spLocks noGrp="1"/>
          </p:cNvSpPr>
          <p:nvPr>
            <p:ph type="title"/>
          </p:nvPr>
        </p:nvSpPr>
        <p:spPr>
          <a:xfrm>
            <a:off x="853440" y="2133228"/>
            <a:ext cx="10515600" cy="518870"/>
          </a:xfrm>
        </p:spPr>
        <p:txBody>
          <a:bodyPr>
            <a:normAutofit fontScale="90000"/>
          </a:bodyPr>
          <a:lstStyle/>
          <a:p>
            <a:r>
              <a:rPr lang="en-US" sz="3200" b="1" dirty="0"/>
              <a:t>Vision</a:t>
            </a:r>
            <a:endParaRPr lang="en-US" sz="3200" dirty="0"/>
          </a:p>
        </p:txBody>
      </p:sp>
      <p:sp>
        <p:nvSpPr>
          <p:cNvPr id="3" name="Content Placeholder 2">
            <a:extLst>
              <a:ext uri="{FF2B5EF4-FFF2-40B4-BE49-F238E27FC236}">
                <a16:creationId xmlns:a16="http://schemas.microsoft.com/office/drawing/2014/main" id="{816A6229-8FBE-784E-A189-44E02A707459}"/>
              </a:ext>
            </a:extLst>
          </p:cNvPr>
          <p:cNvSpPr>
            <a:spLocks noGrp="1"/>
          </p:cNvSpPr>
          <p:nvPr>
            <p:ph idx="1"/>
          </p:nvPr>
        </p:nvSpPr>
        <p:spPr>
          <a:xfrm>
            <a:off x="890950" y="2834527"/>
            <a:ext cx="10896234" cy="1872735"/>
          </a:xfrm>
        </p:spPr>
        <p:txBody>
          <a:bodyPr>
            <a:normAutofit/>
          </a:bodyPr>
          <a:lstStyle/>
          <a:p>
            <a:pPr marL="0" indent="0">
              <a:buNone/>
            </a:pPr>
            <a:r>
              <a:rPr lang="en-US" sz="2000" dirty="0"/>
              <a:t>To be a Professional &amp; Creative Global fashion Company that cares</a:t>
            </a:r>
          </a:p>
          <a:p>
            <a:pPr marL="0" indent="0">
              <a:buNone/>
            </a:pPr>
            <a:r>
              <a:rPr lang="en-US" sz="2000" dirty="0"/>
              <a:t>The industry is clear. There is little difference between the good sourcing agencies in terms of merchandising and quality. These are the minimum requirements.</a:t>
            </a:r>
          </a:p>
          <a:p>
            <a:pPr marL="0" indent="0">
              <a:buNone/>
            </a:pPr>
            <a:r>
              <a:rPr lang="en-US" sz="2000" dirty="0"/>
              <a:t>We add human value to our service at every level. We care about our people, about our customers, and about our production partners.</a:t>
            </a:r>
            <a:r>
              <a:rPr lang="en-US" sz="2200" dirty="0"/>
              <a:t> </a:t>
            </a:r>
          </a:p>
          <a:p>
            <a:pPr marL="0" indent="0">
              <a:buNone/>
            </a:pPr>
            <a:endParaRPr lang="en-US" dirty="0">
              <a:latin typeface="Futura Bk BT" panose="020B0502020204020303" pitchFamily="34" charset="0"/>
            </a:endParaRPr>
          </a:p>
        </p:txBody>
      </p:sp>
      <p:pic>
        <p:nvPicPr>
          <p:cNvPr id="4" name="Content Placeholder 4">
            <a:extLst>
              <a:ext uri="{FF2B5EF4-FFF2-40B4-BE49-F238E27FC236}">
                <a16:creationId xmlns:a16="http://schemas.microsoft.com/office/drawing/2014/main" id="{7072449F-E023-48E6-96EC-113FEF2EFB26}"/>
              </a:ext>
            </a:extLst>
          </p:cNvPr>
          <p:cNvPicPr>
            <a:picLocks noChangeAspect="1"/>
          </p:cNvPicPr>
          <p:nvPr/>
        </p:nvPicPr>
        <p:blipFill>
          <a:blip r:embed="rId2"/>
          <a:srcRect/>
          <a:stretch/>
        </p:blipFill>
        <p:spPr>
          <a:xfrm>
            <a:off x="735002" y="2950735"/>
            <a:ext cx="177815" cy="179021"/>
          </a:xfrm>
          <a:prstGeom prst="rect">
            <a:avLst/>
          </a:prstGeom>
        </p:spPr>
      </p:pic>
      <p:pic>
        <p:nvPicPr>
          <p:cNvPr id="5" name="Content Placeholder 4">
            <a:extLst>
              <a:ext uri="{FF2B5EF4-FFF2-40B4-BE49-F238E27FC236}">
                <a16:creationId xmlns:a16="http://schemas.microsoft.com/office/drawing/2014/main" id="{DDA4306D-E4B8-411D-BD1D-DED5F467CF4E}"/>
              </a:ext>
            </a:extLst>
          </p:cNvPr>
          <p:cNvPicPr>
            <a:picLocks noChangeAspect="1"/>
          </p:cNvPicPr>
          <p:nvPr/>
        </p:nvPicPr>
        <p:blipFill>
          <a:blip r:embed="rId2"/>
          <a:srcRect/>
          <a:stretch/>
        </p:blipFill>
        <p:spPr>
          <a:xfrm>
            <a:off x="720716" y="3360512"/>
            <a:ext cx="177815" cy="179021"/>
          </a:xfrm>
          <a:prstGeom prst="rect">
            <a:avLst/>
          </a:prstGeom>
        </p:spPr>
      </p:pic>
      <p:pic>
        <p:nvPicPr>
          <p:cNvPr id="6" name="Content Placeholder 4">
            <a:extLst>
              <a:ext uri="{FF2B5EF4-FFF2-40B4-BE49-F238E27FC236}">
                <a16:creationId xmlns:a16="http://schemas.microsoft.com/office/drawing/2014/main" id="{8830F0EC-1D4A-402B-BD16-D9E5A4093136}"/>
              </a:ext>
            </a:extLst>
          </p:cNvPr>
          <p:cNvPicPr>
            <a:picLocks noChangeAspect="1"/>
          </p:cNvPicPr>
          <p:nvPr/>
        </p:nvPicPr>
        <p:blipFill>
          <a:blip r:embed="rId2"/>
          <a:srcRect/>
          <a:stretch/>
        </p:blipFill>
        <p:spPr>
          <a:xfrm>
            <a:off x="735004" y="3998687"/>
            <a:ext cx="177815" cy="179021"/>
          </a:xfrm>
          <a:prstGeom prst="rect">
            <a:avLst/>
          </a:prstGeom>
        </p:spPr>
      </p:pic>
      <p:sp>
        <p:nvSpPr>
          <p:cNvPr id="7" name="Title 1">
            <a:extLst>
              <a:ext uri="{FF2B5EF4-FFF2-40B4-BE49-F238E27FC236}">
                <a16:creationId xmlns:a16="http://schemas.microsoft.com/office/drawing/2014/main" id="{B6974BBA-14E3-AA46-A0CB-43282F8A8AFE}"/>
              </a:ext>
            </a:extLst>
          </p:cNvPr>
          <p:cNvSpPr txBox="1">
            <a:spLocks/>
          </p:cNvSpPr>
          <p:nvPr/>
        </p:nvSpPr>
        <p:spPr>
          <a:xfrm>
            <a:off x="918549" y="4860657"/>
            <a:ext cx="10515600" cy="482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mn-lt"/>
              </a:rPr>
              <a:t>Mission</a:t>
            </a:r>
          </a:p>
        </p:txBody>
      </p:sp>
      <p:sp>
        <p:nvSpPr>
          <p:cNvPr id="8" name="Content Placeholder 2">
            <a:extLst>
              <a:ext uri="{FF2B5EF4-FFF2-40B4-BE49-F238E27FC236}">
                <a16:creationId xmlns:a16="http://schemas.microsoft.com/office/drawing/2014/main" id="{3DE2F6A2-514C-8846-9F70-875CB71C85DE}"/>
              </a:ext>
            </a:extLst>
          </p:cNvPr>
          <p:cNvSpPr txBox="1">
            <a:spLocks/>
          </p:cNvSpPr>
          <p:nvPr/>
        </p:nvSpPr>
        <p:spPr>
          <a:xfrm>
            <a:off x="905238" y="5386403"/>
            <a:ext cx="10515600" cy="1157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Understanding and fulfilling customers` and markets dynamic needs. </a:t>
            </a:r>
            <a:br>
              <a:rPr lang="en-US" sz="2000" dirty="0"/>
            </a:br>
            <a:r>
              <a:rPr lang="en-US" sz="2000" dirty="0"/>
              <a:t>Developing and maintaining mutual relationships with our suppliers.</a:t>
            </a:r>
            <a:br>
              <a:rPr lang="en-US" sz="2000" dirty="0"/>
            </a:br>
            <a:r>
              <a:rPr lang="en-US" sz="2000" dirty="0"/>
              <a:t>Constantly developing the potential of our human resources.</a:t>
            </a:r>
          </a:p>
        </p:txBody>
      </p:sp>
      <p:sp>
        <p:nvSpPr>
          <p:cNvPr id="9" name="Title 1">
            <a:extLst>
              <a:ext uri="{FF2B5EF4-FFF2-40B4-BE49-F238E27FC236}">
                <a16:creationId xmlns:a16="http://schemas.microsoft.com/office/drawing/2014/main" id="{A7260726-7044-6B46-BBDB-FD395823B394}"/>
              </a:ext>
            </a:extLst>
          </p:cNvPr>
          <p:cNvSpPr txBox="1">
            <a:spLocks/>
          </p:cNvSpPr>
          <p:nvPr/>
        </p:nvSpPr>
        <p:spPr>
          <a:xfrm>
            <a:off x="838200" y="522300"/>
            <a:ext cx="10515600" cy="6921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mn-lt"/>
              </a:rPr>
              <a:t>Philosophy </a:t>
            </a:r>
          </a:p>
        </p:txBody>
      </p:sp>
      <p:sp>
        <p:nvSpPr>
          <p:cNvPr id="10" name="Content Placeholder 2">
            <a:extLst>
              <a:ext uri="{FF2B5EF4-FFF2-40B4-BE49-F238E27FC236}">
                <a16:creationId xmlns:a16="http://schemas.microsoft.com/office/drawing/2014/main" id="{DF38B2FF-73EB-0E45-9099-5C35D837404F}"/>
              </a:ext>
            </a:extLst>
          </p:cNvPr>
          <p:cNvSpPr txBox="1">
            <a:spLocks/>
          </p:cNvSpPr>
          <p:nvPr/>
        </p:nvSpPr>
        <p:spPr>
          <a:xfrm>
            <a:off x="838200" y="1253332"/>
            <a:ext cx="10896234" cy="74274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000" dirty="0"/>
              <a:t>Passion for a business that is challenging and that pushes our limits every day. Sometimes our desks are altars on which we sacrifice not only our time, but ourselves. But we love it. We wouldn't have it any other way.</a:t>
            </a:r>
          </a:p>
        </p:txBody>
      </p:sp>
      <p:pic>
        <p:nvPicPr>
          <p:cNvPr id="11" name="Content Placeholder 4">
            <a:extLst>
              <a:ext uri="{FF2B5EF4-FFF2-40B4-BE49-F238E27FC236}">
                <a16:creationId xmlns:a16="http://schemas.microsoft.com/office/drawing/2014/main" id="{2848D3A7-7567-9649-8B13-DF7E814CBC67}"/>
              </a:ext>
            </a:extLst>
          </p:cNvPr>
          <p:cNvPicPr>
            <a:picLocks noChangeAspect="1"/>
          </p:cNvPicPr>
          <p:nvPr/>
        </p:nvPicPr>
        <p:blipFill>
          <a:blip r:embed="rId2"/>
          <a:srcRect/>
          <a:stretch/>
        </p:blipFill>
        <p:spPr>
          <a:xfrm>
            <a:off x="701658" y="1388623"/>
            <a:ext cx="177815" cy="179021"/>
          </a:xfrm>
          <a:prstGeom prst="rect">
            <a:avLst/>
          </a:prstGeom>
        </p:spPr>
      </p:pic>
      <p:pic>
        <p:nvPicPr>
          <p:cNvPr id="12" name="Content Placeholder 4">
            <a:extLst>
              <a:ext uri="{FF2B5EF4-FFF2-40B4-BE49-F238E27FC236}">
                <a16:creationId xmlns:a16="http://schemas.microsoft.com/office/drawing/2014/main" id="{8B2CD041-32E3-0341-97FB-00C89FA68747}"/>
              </a:ext>
            </a:extLst>
          </p:cNvPr>
          <p:cNvPicPr>
            <a:picLocks noChangeAspect="1"/>
          </p:cNvPicPr>
          <p:nvPr/>
        </p:nvPicPr>
        <p:blipFill>
          <a:blip r:embed="rId2"/>
          <a:srcRect/>
          <a:stretch/>
        </p:blipFill>
        <p:spPr>
          <a:xfrm>
            <a:off x="766383" y="5515157"/>
            <a:ext cx="177815" cy="179021"/>
          </a:xfrm>
          <a:prstGeom prst="rect">
            <a:avLst/>
          </a:prstGeom>
        </p:spPr>
      </p:pic>
    </p:spTree>
    <p:extLst>
      <p:ext uri="{BB962C8B-B14F-4D97-AF65-F5344CB8AC3E}">
        <p14:creationId xmlns:p14="http://schemas.microsoft.com/office/powerpoint/2010/main" val="181998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7AE3-6C8C-5E40-8ABD-A6E7C756D5B8}"/>
              </a:ext>
            </a:extLst>
          </p:cNvPr>
          <p:cNvSpPr>
            <a:spLocks noGrp="1"/>
          </p:cNvSpPr>
          <p:nvPr>
            <p:ph type="title"/>
          </p:nvPr>
        </p:nvSpPr>
        <p:spPr/>
        <p:txBody>
          <a:bodyPr/>
          <a:lstStyle/>
          <a:p>
            <a:r>
              <a:rPr lang="en-US" b="1" dirty="0"/>
              <a:t>Culture we practice</a:t>
            </a:r>
          </a:p>
        </p:txBody>
      </p:sp>
      <p:sp>
        <p:nvSpPr>
          <p:cNvPr id="3" name="Content Placeholder 2">
            <a:extLst>
              <a:ext uri="{FF2B5EF4-FFF2-40B4-BE49-F238E27FC236}">
                <a16:creationId xmlns:a16="http://schemas.microsoft.com/office/drawing/2014/main" id="{1114E0A7-E00E-B34B-833D-08039B516171}"/>
              </a:ext>
            </a:extLst>
          </p:cNvPr>
          <p:cNvSpPr>
            <a:spLocks noGrp="1"/>
          </p:cNvSpPr>
          <p:nvPr>
            <p:ph idx="1"/>
          </p:nvPr>
        </p:nvSpPr>
        <p:spPr>
          <a:xfrm>
            <a:off x="919317" y="1690688"/>
            <a:ext cx="10941804" cy="4802187"/>
          </a:xfrm>
        </p:spPr>
        <p:txBody>
          <a:bodyPr>
            <a:normAutofit/>
          </a:bodyPr>
          <a:lstStyle/>
          <a:p>
            <a:pPr marL="0" indent="0">
              <a:buNone/>
            </a:pPr>
            <a:r>
              <a:rPr lang="en-US" sz="2400" dirty="0">
                <a:latin typeface="Futura Bk BT" panose="020B0502020204020303" pitchFamily="34" charset="0"/>
              </a:rPr>
              <a:t>Best work space Family &amp; Friendly Environment </a:t>
            </a:r>
          </a:p>
          <a:p>
            <a:pPr marL="0" indent="0">
              <a:buNone/>
            </a:pPr>
            <a:r>
              <a:rPr lang="en-US" sz="2400" dirty="0">
                <a:latin typeface="Futura Bk BT" panose="020B0502020204020303" pitchFamily="34" charset="0"/>
              </a:rPr>
              <a:t>Personal &amp; Professional Growth </a:t>
            </a:r>
          </a:p>
          <a:p>
            <a:pPr marL="0" indent="0">
              <a:buNone/>
            </a:pPr>
            <a:r>
              <a:rPr lang="en-US" sz="2400" dirty="0">
                <a:latin typeface="Futura Bk BT" panose="020B0502020204020303" pitchFamily="34" charset="0"/>
              </a:rPr>
              <a:t>Learning / Training and Grooming Development</a:t>
            </a:r>
          </a:p>
          <a:p>
            <a:pPr marL="0" indent="0">
              <a:buNone/>
            </a:pPr>
            <a:endParaRPr lang="en-US" sz="2400" dirty="0">
              <a:latin typeface="Futura Bk BT" panose="020B0502020204020303" pitchFamily="34" charset="0"/>
            </a:endParaRPr>
          </a:p>
          <a:p>
            <a:pPr marL="0" indent="0">
              <a:buNone/>
            </a:pPr>
            <a:r>
              <a:rPr lang="en-US" sz="2000" dirty="0">
                <a:latin typeface="Futura Bk BT" panose="020B0502020204020303" pitchFamily="34" charset="0"/>
              </a:rPr>
              <a:t>WE ARE HUMBLE IN OUR APPROACH AND CONVINCED OF OUR DIRECTION,</a:t>
            </a:r>
            <a:br>
              <a:rPr lang="en-US" sz="2000" dirty="0">
                <a:latin typeface="Futura Bk BT" panose="020B0502020204020303" pitchFamily="34" charset="0"/>
              </a:rPr>
            </a:br>
            <a:r>
              <a:rPr lang="en-US" sz="2000" dirty="0">
                <a:latin typeface="Futura Bk BT" panose="020B0502020204020303" pitchFamily="34" charset="0"/>
              </a:rPr>
              <a:t>BUT WE ARE PROUD OF OUR ACHIEVEMENT AND OPEN MINDED FOR POSIBILITIES</a:t>
            </a:r>
          </a:p>
          <a:p>
            <a:pPr marL="0" indent="0">
              <a:buNone/>
            </a:pPr>
            <a:r>
              <a:rPr lang="en-US" sz="2000" dirty="0">
                <a:latin typeface="Futura Bk BT" panose="020B0502020204020303" pitchFamily="34" charset="0"/>
              </a:rPr>
              <a:t>WE ARE HUMANE IN OUR DEALINGS AND DEMANDING ON PERFORMANCE ALSO, BUT WE ARE DEMANDING IN OUR EXPECTATIONS AND APPRECIATING EFFORTS AS WELL. </a:t>
            </a:r>
          </a:p>
          <a:p>
            <a:pPr marL="0" indent="0">
              <a:buNone/>
            </a:pPr>
            <a:r>
              <a:rPr lang="en-US" sz="2000" dirty="0">
                <a:latin typeface="Futura Bk BT" panose="020B0502020204020303" pitchFamily="34" charset="0"/>
              </a:rPr>
              <a:t>WE ARE FOCUSED ON OUR WORK,</a:t>
            </a:r>
            <a:br>
              <a:rPr lang="en-US" sz="2000" dirty="0">
                <a:latin typeface="Futura Bk BT" panose="020B0502020204020303" pitchFamily="34" charset="0"/>
              </a:rPr>
            </a:br>
            <a:r>
              <a:rPr lang="en-US" sz="2000" dirty="0">
                <a:latin typeface="Futura Bk BT" panose="020B0502020204020303" pitchFamily="34" charset="0"/>
              </a:rPr>
              <a:t>BUT WE CARE FOR OUR SOCIAL, PHYSICAL, MENTAL AND SPIRITUAL NEEDS</a:t>
            </a:r>
          </a:p>
          <a:p>
            <a:pPr marL="0" indent="0">
              <a:buNone/>
            </a:pPr>
            <a:endParaRPr lang="en-US" dirty="0"/>
          </a:p>
        </p:txBody>
      </p:sp>
      <p:pic>
        <p:nvPicPr>
          <p:cNvPr id="4" name="Content Placeholder 4">
            <a:extLst>
              <a:ext uri="{FF2B5EF4-FFF2-40B4-BE49-F238E27FC236}">
                <a16:creationId xmlns:a16="http://schemas.microsoft.com/office/drawing/2014/main" id="{1F2D84E7-5A4E-49CF-80F3-8555C466DC03}"/>
              </a:ext>
            </a:extLst>
          </p:cNvPr>
          <p:cNvPicPr>
            <a:picLocks noChangeAspect="1"/>
          </p:cNvPicPr>
          <p:nvPr/>
        </p:nvPicPr>
        <p:blipFill>
          <a:blip r:embed="rId2"/>
          <a:srcRect/>
          <a:stretch/>
        </p:blipFill>
        <p:spPr>
          <a:xfrm>
            <a:off x="749292" y="1771381"/>
            <a:ext cx="177815" cy="179021"/>
          </a:xfrm>
          <a:prstGeom prst="rect">
            <a:avLst/>
          </a:prstGeom>
        </p:spPr>
      </p:pic>
      <p:pic>
        <p:nvPicPr>
          <p:cNvPr id="5" name="Content Placeholder 4">
            <a:extLst>
              <a:ext uri="{FF2B5EF4-FFF2-40B4-BE49-F238E27FC236}">
                <a16:creationId xmlns:a16="http://schemas.microsoft.com/office/drawing/2014/main" id="{51949F02-B8CD-476D-8079-429F1CD2A7BF}"/>
              </a:ext>
            </a:extLst>
          </p:cNvPr>
          <p:cNvPicPr>
            <a:picLocks noChangeAspect="1"/>
          </p:cNvPicPr>
          <p:nvPr/>
        </p:nvPicPr>
        <p:blipFill>
          <a:blip r:embed="rId2"/>
          <a:srcRect/>
          <a:stretch/>
        </p:blipFill>
        <p:spPr>
          <a:xfrm>
            <a:off x="749292" y="2238961"/>
            <a:ext cx="177815" cy="179021"/>
          </a:xfrm>
          <a:prstGeom prst="rect">
            <a:avLst/>
          </a:prstGeom>
        </p:spPr>
      </p:pic>
      <p:pic>
        <p:nvPicPr>
          <p:cNvPr id="6" name="Content Placeholder 4">
            <a:extLst>
              <a:ext uri="{FF2B5EF4-FFF2-40B4-BE49-F238E27FC236}">
                <a16:creationId xmlns:a16="http://schemas.microsoft.com/office/drawing/2014/main" id="{C6A6E219-C28A-4BE3-AD61-27431EC6A8B2}"/>
              </a:ext>
            </a:extLst>
          </p:cNvPr>
          <p:cNvPicPr>
            <a:picLocks noChangeAspect="1"/>
          </p:cNvPicPr>
          <p:nvPr/>
        </p:nvPicPr>
        <p:blipFill>
          <a:blip r:embed="rId2"/>
          <a:srcRect/>
          <a:stretch/>
        </p:blipFill>
        <p:spPr>
          <a:xfrm>
            <a:off x="749292" y="2691508"/>
            <a:ext cx="177815" cy="179021"/>
          </a:xfrm>
          <a:prstGeom prst="rect">
            <a:avLst/>
          </a:prstGeom>
        </p:spPr>
      </p:pic>
      <p:pic>
        <p:nvPicPr>
          <p:cNvPr id="7" name="Content Placeholder 4">
            <a:extLst>
              <a:ext uri="{FF2B5EF4-FFF2-40B4-BE49-F238E27FC236}">
                <a16:creationId xmlns:a16="http://schemas.microsoft.com/office/drawing/2014/main" id="{EEDD9CB8-90CD-492E-B4B1-8D3909468B21}"/>
              </a:ext>
            </a:extLst>
          </p:cNvPr>
          <p:cNvPicPr>
            <a:picLocks noChangeAspect="1"/>
          </p:cNvPicPr>
          <p:nvPr/>
        </p:nvPicPr>
        <p:blipFill>
          <a:blip r:embed="rId2"/>
          <a:srcRect/>
          <a:stretch/>
        </p:blipFill>
        <p:spPr>
          <a:xfrm>
            <a:off x="740498" y="3595762"/>
            <a:ext cx="177815" cy="179021"/>
          </a:xfrm>
          <a:prstGeom prst="rect">
            <a:avLst/>
          </a:prstGeom>
        </p:spPr>
      </p:pic>
      <p:pic>
        <p:nvPicPr>
          <p:cNvPr id="8" name="Content Placeholder 4">
            <a:extLst>
              <a:ext uri="{FF2B5EF4-FFF2-40B4-BE49-F238E27FC236}">
                <a16:creationId xmlns:a16="http://schemas.microsoft.com/office/drawing/2014/main" id="{BE1B15CC-FE5D-43AB-92ED-EC48E97A0B52}"/>
              </a:ext>
            </a:extLst>
          </p:cNvPr>
          <p:cNvPicPr>
            <a:picLocks noChangeAspect="1"/>
          </p:cNvPicPr>
          <p:nvPr/>
        </p:nvPicPr>
        <p:blipFill>
          <a:blip r:embed="rId2"/>
          <a:srcRect/>
          <a:stretch/>
        </p:blipFill>
        <p:spPr>
          <a:xfrm>
            <a:off x="749291" y="4263058"/>
            <a:ext cx="177815" cy="179021"/>
          </a:xfrm>
          <a:prstGeom prst="rect">
            <a:avLst/>
          </a:prstGeom>
        </p:spPr>
      </p:pic>
      <p:pic>
        <p:nvPicPr>
          <p:cNvPr id="9" name="Content Placeholder 4">
            <a:extLst>
              <a:ext uri="{FF2B5EF4-FFF2-40B4-BE49-F238E27FC236}">
                <a16:creationId xmlns:a16="http://schemas.microsoft.com/office/drawing/2014/main" id="{2F6B7E04-2EFC-446C-B1C8-FD8B4E6C126F}"/>
              </a:ext>
            </a:extLst>
          </p:cNvPr>
          <p:cNvPicPr>
            <a:picLocks noChangeAspect="1"/>
          </p:cNvPicPr>
          <p:nvPr/>
        </p:nvPicPr>
        <p:blipFill>
          <a:blip r:embed="rId2"/>
          <a:srcRect/>
          <a:stretch/>
        </p:blipFill>
        <p:spPr>
          <a:xfrm>
            <a:off x="749292" y="4930354"/>
            <a:ext cx="177815" cy="179021"/>
          </a:xfrm>
          <a:prstGeom prst="rect">
            <a:avLst/>
          </a:prstGeom>
        </p:spPr>
      </p:pic>
    </p:spTree>
    <p:extLst>
      <p:ext uri="{BB962C8B-B14F-4D97-AF65-F5344CB8AC3E}">
        <p14:creationId xmlns:p14="http://schemas.microsoft.com/office/powerpoint/2010/main" val="588874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67E4B-E524-234F-9C34-366B36D0D9CE}"/>
              </a:ext>
            </a:extLst>
          </p:cNvPr>
          <p:cNvSpPr>
            <a:spLocks noGrp="1"/>
          </p:cNvSpPr>
          <p:nvPr>
            <p:ph type="title"/>
          </p:nvPr>
        </p:nvSpPr>
        <p:spPr/>
        <p:txBody>
          <a:bodyPr/>
          <a:lstStyle/>
          <a:p>
            <a:r>
              <a:rPr lang="en-US" b="1" dirty="0"/>
              <a:t>Our Services:</a:t>
            </a:r>
            <a:endParaRPr lang="en-US" dirty="0"/>
          </a:p>
        </p:txBody>
      </p:sp>
      <p:sp>
        <p:nvSpPr>
          <p:cNvPr id="3" name="Content Placeholder 2">
            <a:extLst>
              <a:ext uri="{FF2B5EF4-FFF2-40B4-BE49-F238E27FC236}">
                <a16:creationId xmlns:a16="http://schemas.microsoft.com/office/drawing/2014/main" id="{2DFF03B7-D1AC-7F4C-8B5F-5DFB62A9D143}"/>
              </a:ext>
            </a:extLst>
          </p:cNvPr>
          <p:cNvSpPr>
            <a:spLocks noGrp="1"/>
          </p:cNvSpPr>
          <p:nvPr>
            <p:ph idx="1"/>
          </p:nvPr>
        </p:nvSpPr>
        <p:spPr>
          <a:xfrm>
            <a:off x="1141578" y="1658571"/>
            <a:ext cx="10515600" cy="4351338"/>
          </a:xfrm>
        </p:spPr>
        <p:txBody>
          <a:bodyPr>
            <a:normAutofit fontScale="92500" lnSpcReduction="10000"/>
          </a:bodyPr>
          <a:lstStyle/>
          <a:p>
            <a:pPr marL="0" indent="0">
              <a:buNone/>
            </a:pPr>
            <a:endParaRPr lang="en-US" sz="2400" dirty="0">
              <a:latin typeface="Futura Bk BT" panose="020B0502020204020303" pitchFamily="34" charset="0"/>
            </a:endParaRPr>
          </a:p>
          <a:p>
            <a:pPr marL="0" lvl="0" indent="0">
              <a:buNone/>
            </a:pPr>
            <a:r>
              <a:rPr lang="en-US" sz="2400" dirty="0">
                <a:latin typeface="Futura Bk BT" panose="020B0502020204020303" pitchFamily="34" charset="0"/>
              </a:rPr>
              <a:t>Working as buying agents /local representative to execute the orders on behalf of the customer/buyers.</a:t>
            </a:r>
          </a:p>
          <a:p>
            <a:pPr marL="0" indent="0">
              <a:buNone/>
            </a:pPr>
            <a:endParaRPr lang="en-US" sz="2400" dirty="0">
              <a:latin typeface="Futura Bk BT" panose="020B0502020204020303" pitchFamily="34" charset="0"/>
            </a:endParaRPr>
          </a:p>
          <a:p>
            <a:pPr marL="0" lvl="0" indent="0">
              <a:buNone/>
            </a:pPr>
            <a:r>
              <a:rPr lang="en-US" sz="2400" dirty="0">
                <a:latin typeface="Futura Bk BT" panose="020B0502020204020303" pitchFamily="34" charset="0"/>
              </a:rPr>
              <a:t>Sourcing Cost effective and Quality Apparel Items with specialized from leading class and compliant Factories</a:t>
            </a:r>
          </a:p>
          <a:p>
            <a:pPr marL="0" indent="0">
              <a:buNone/>
            </a:pPr>
            <a:r>
              <a:rPr lang="en-US" sz="2400" dirty="0">
                <a:latin typeface="Futura Bk BT" panose="020B0502020204020303" pitchFamily="34" charset="0"/>
              </a:rPr>
              <a:t> </a:t>
            </a:r>
          </a:p>
          <a:p>
            <a:pPr marL="0" lvl="0" indent="0">
              <a:buNone/>
            </a:pPr>
            <a:r>
              <a:rPr lang="en-US" sz="2400" dirty="0">
                <a:latin typeface="Futura Bk BT" panose="020B0502020204020303" pitchFamily="34" charset="0"/>
              </a:rPr>
              <a:t>Bulk Production follow up, inline inspections, final inspections by our qualified &amp; experienced Quality Auditors/quality Assurance Inspectors.</a:t>
            </a:r>
          </a:p>
          <a:p>
            <a:pPr marL="0" indent="0">
              <a:buNone/>
            </a:pPr>
            <a:r>
              <a:rPr lang="en-US" sz="2400" dirty="0">
                <a:latin typeface="Futura Bk BT" panose="020B0502020204020303" pitchFamily="34" charset="0"/>
              </a:rPr>
              <a:t> </a:t>
            </a:r>
          </a:p>
          <a:p>
            <a:pPr marL="0" lvl="0" indent="0">
              <a:buNone/>
            </a:pPr>
            <a:r>
              <a:rPr lang="en-US" sz="2400" dirty="0">
                <a:latin typeface="Futura Bk BT" panose="020B0502020204020303" pitchFamily="34" charset="0"/>
              </a:rPr>
              <a:t>Monitoring and assuring on time delivery/shipment of the garments for the customers</a:t>
            </a:r>
          </a:p>
          <a:p>
            <a:pPr marL="0" indent="0">
              <a:buNone/>
            </a:pPr>
            <a:endParaRPr lang="en-US" sz="2400" dirty="0">
              <a:latin typeface="Futura Bk BT" panose="020B0502020204020303" pitchFamily="34" charset="0"/>
            </a:endParaRPr>
          </a:p>
        </p:txBody>
      </p:sp>
      <p:pic>
        <p:nvPicPr>
          <p:cNvPr id="4" name="Content Placeholder 4">
            <a:extLst>
              <a:ext uri="{FF2B5EF4-FFF2-40B4-BE49-F238E27FC236}">
                <a16:creationId xmlns:a16="http://schemas.microsoft.com/office/drawing/2014/main" id="{8AB24C2A-42C5-48D0-AC69-B373AB4BD27C}"/>
              </a:ext>
            </a:extLst>
          </p:cNvPr>
          <p:cNvPicPr>
            <a:picLocks noChangeAspect="1"/>
          </p:cNvPicPr>
          <p:nvPr/>
        </p:nvPicPr>
        <p:blipFill>
          <a:blip r:embed="rId3"/>
          <a:srcRect/>
          <a:stretch/>
        </p:blipFill>
        <p:spPr>
          <a:xfrm>
            <a:off x="878490" y="2111216"/>
            <a:ext cx="177815" cy="179021"/>
          </a:xfrm>
          <a:prstGeom prst="rect">
            <a:avLst/>
          </a:prstGeom>
        </p:spPr>
      </p:pic>
      <p:pic>
        <p:nvPicPr>
          <p:cNvPr id="5" name="Content Placeholder 4">
            <a:extLst>
              <a:ext uri="{FF2B5EF4-FFF2-40B4-BE49-F238E27FC236}">
                <a16:creationId xmlns:a16="http://schemas.microsoft.com/office/drawing/2014/main" id="{4CB57454-C04B-42A2-A92F-F538DE013228}"/>
              </a:ext>
            </a:extLst>
          </p:cNvPr>
          <p:cNvPicPr>
            <a:picLocks noChangeAspect="1"/>
          </p:cNvPicPr>
          <p:nvPr/>
        </p:nvPicPr>
        <p:blipFill>
          <a:blip r:embed="rId3"/>
          <a:srcRect/>
          <a:stretch/>
        </p:blipFill>
        <p:spPr>
          <a:xfrm>
            <a:off x="872628" y="3181227"/>
            <a:ext cx="177815" cy="179021"/>
          </a:xfrm>
          <a:prstGeom prst="rect">
            <a:avLst/>
          </a:prstGeom>
        </p:spPr>
      </p:pic>
      <p:pic>
        <p:nvPicPr>
          <p:cNvPr id="6" name="Content Placeholder 4">
            <a:extLst>
              <a:ext uri="{FF2B5EF4-FFF2-40B4-BE49-F238E27FC236}">
                <a16:creationId xmlns:a16="http://schemas.microsoft.com/office/drawing/2014/main" id="{76224774-0946-4419-BF54-2264CE210A2E}"/>
              </a:ext>
            </a:extLst>
          </p:cNvPr>
          <p:cNvPicPr>
            <a:picLocks noChangeAspect="1"/>
          </p:cNvPicPr>
          <p:nvPr/>
        </p:nvPicPr>
        <p:blipFill>
          <a:blip r:embed="rId3"/>
          <a:srcRect/>
          <a:stretch/>
        </p:blipFill>
        <p:spPr>
          <a:xfrm>
            <a:off x="878490" y="4282254"/>
            <a:ext cx="177815" cy="179021"/>
          </a:xfrm>
          <a:prstGeom prst="rect">
            <a:avLst/>
          </a:prstGeom>
        </p:spPr>
      </p:pic>
      <p:pic>
        <p:nvPicPr>
          <p:cNvPr id="7" name="Content Placeholder 4">
            <a:extLst>
              <a:ext uri="{FF2B5EF4-FFF2-40B4-BE49-F238E27FC236}">
                <a16:creationId xmlns:a16="http://schemas.microsoft.com/office/drawing/2014/main" id="{E89AC116-4D44-460A-B274-A93E09EB5DFE}"/>
              </a:ext>
            </a:extLst>
          </p:cNvPr>
          <p:cNvPicPr>
            <a:picLocks noChangeAspect="1"/>
          </p:cNvPicPr>
          <p:nvPr/>
        </p:nvPicPr>
        <p:blipFill>
          <a:blip r:embed="rId3"/>
          <a:srcRect/>
          <a:stretch/>
        </p:blipFill>
        <p:spPr>
          <a:xfrm>
            <a:off x="869453" y="5361057"/>
            <a:ext cx="177815" cy="179021"/>
          </a:xfrm>
          <a:prstGeom prst="rect">
            <a:avLst/>
          </a:prstGeom>
        </p:spPr>
      </p:pic>
    </p:spTree>
    <p:extLst>
      <p:ext uri="{BB962C8B-B14F-4D97-AF65-F5344CB8AC3E}">
        <p14:creationId xmlns:p14="http://schemas.microsoft.com/office/powerpoint/2010/main" val="421377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F1B8-BE12-2542-84A0-9170C253EC10}"/>
              </a:ext>
            </a:extLst>
          </p:cNvPr>
          <p:cNvSpPr>
            <a:spLocks noGrp="1"/>
          </p:cNvSpPr>
          <p:nvPr>
            <p:ph type="title"/>
          </p:nvPr>
        </p:nvSpPr>
        <p:spPr>
          <a:xfrm>
            <a:off x="838200" y="157163"/>
            <a:ext cx="10515600" cy="852783"/>
          </a:xfrm>
        </p:spPr>
        <p:txBody>
          <a:bodyPr>
            <a:normAutofit/>
          </a:bodyPr>
          <a:lstStyle/>
          <a:p>
            <a:r>
              <a:rPr lang="en-US" dirty="0"/>
              <a:t>Our Product - Woven</a:t>
            </a:r>
          </a:p>
        </p:txBody>
      </p:sp>
      <p:pic>
        <p:nvPicPr>
          <p:cNvPr id="4" name="Content Placeholder 3">
            <a:extLst>
              <a:ext uri="{FF2B5EF4-FFF2-40B4-BE49-F238E27FC236}">
                <a16:creationId xmlns:a16="http://schemas.microsoft.com/office/drawing/2014/main" id="{C030C647-F90B-1142-8540-393C90FD7366}"/>
              </a:ext>
            </a:extLst>
          </p:cNvPr>
          <p:cNvPicPr>
            <a:picLocks noGrp="1" noChangeAspect="1"/>
          </p:cNvPicPr>
          <p:nvPr>
            <p:ph idx="1"/>
          </p:nvPr>
        </p:nvPicPr>
        <p:blipFill>
          <a:blip r:embed="rId2"/>
          <a:stretch>
            <a:fillRect/>
          </a:stretch>
        </p:blipFill>
        <p:spPr>
          <a:xfrm>
            <a:off x="838200" y="1009946"/>
            <a:ext cx="10722458" cy="5482929"/>
          </a:xfrm>
          <a:prstGeom prst="rect">
            <a:avLst/>
          </a:prstGeom>
        </p:spPr>
      </p:pic>
    </p:spTree>
    <p:extLst>
      <p:ext uri="{BB962C8B-B14F-4D97-AF65-F5344CB8AC3E}">
        <p14:creationId xmlns:p14="http://schemas.microsoft.com/office/powerpoint/2010/main" val="406537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22770-2EEB-AF4C-BA93-3C079EFEB1E3}"/>
              </a:ext>
            </a:extLst>
          </p:cNvPr>
          <p:cNvSpPr>
            <a:spLocks noGrp="1"/>
          </p:cNvSpPr>
          <p:nvPr>
            <p:ph type="title"/>
          </p:nvPr>
        </p:nvSpPr>
        <p:spPr>
          <a:xfrm>
            <a:off x="838200" y="365125"/>
            <a:ext cx="10515600" cy="732155"/>
          </a:xfrm>
        </p:spPr>
        <p:txBody>
          <a:bodyPr/>
          <a:lstStyle/>
          <a:p>
            <a:r>
              <a:rPr lang="en-US" dirty="0"/>
              <a:t>Our Product - Knit</a:t>
            </a:r>
          </a:p>
        </p:txBody>
      </p:sp>
      <p:pic>
        <p:nvPicPr>
          <p:cNvPr id="6" name="Picture 5">
            <a:extLst>
              <a:ext uri="{FF2B5EF4-FFF2-40B4-BE49-F238E27FC236}">
                <a16:creationId xmlns:a16="http://schemas.microsoft.com/office/drawing/2014/main" id="{E516D484-F189-5149-9899-B273DFCDE8A0}"/>
              </a:ext>
            </a:extLst>
          </p:cNvPr>
          <p:cNvPicPr>
            <a:picLocks noChangeAspect="1"/>
          </p:cNvPicPr>
          <p:nvPr/>
        </p:nvPicPr>
        <p:blipFill>
          <a:blip r:embed="rId2"/>
          <a:stretch>
            <a:fillRect/>
          </a:stretch>
        </p:blipFill>
        <p:spPr>
          <a:xfrm>
            <a:off x="755650" y="1177926"/>
            <a:ext cx="10680700" cy="5473700"/>
          </a:xfrm>
          <a:prstGeom prst="rect">
            <a:avLst/>
          </a:prstGeom>
        </p:spPr>
      </p:pic>
    </p:spTree>
    <p:extLst>
      <p:ext uri="{BB962C8B-B14F-4D97-AF65-F5344CB8AC3E}">
        <p14:creationId xmlns:p14="http://schemas.microsoft.com/office/powerpoint/2010/main" val="50377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757</Words>
  <Application>Microsoft Office PowerPoint</Application>
  <PresentationFormat>Widescreen</PresentationFormat>
  <Paragraphs>98</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Futura Bk BT</vt:lpstr>
      <vt:lpstr>Lato</vt:lpstr>
      <vt:lpstr>Lato Black</vt:lpstr>
      <vt:lpstr>Office Theme</vt:lpstr>
      <vt:lpstr>PowerPoint Presentation</vt:lpstr>
      <vt:lpstr>PowerPoint Presentation</vt:lpstr>
      <vt:lpstr>Stellar Fashion Limited</vt:lpstr>
      <vt:lpstr>At a Glance – Stellar Sourcing</vt:lpstr>
      <vt:lpstr>Vision</vt:lpstr>
      <vt:lpstr>Culture we practice</vt:lpstr>
      <vt:lpstr>Our Services:</vt:lpstr>
      <vt:lpstr>Our Product - Woven</vt:lpstr>
      <vt:lpstr>Our Product - Knit</vt:lpstr>
      <vt:lpstr>Our Product - Sweater</vt:lpstr>
      <vt:lpstr>Our Associated Factories</vt:lpstr>
      <vt:lpstr>Our Organogram </vt:lpstr>
      <vt:lpstr>Stay in touch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Rainbow Sourcing</dc:title>
  <dc:creator>enamul.1810@outlook.com</dc:creator>
  <cp:lastModifiedBy>JAHIDUR RAHMAN</cp:lastModifiedBy>
  <cp:revision>63</cp:revision>
  <dcterms:created xsi:type="dcterms:W3CDTF">2020-01-11T08:09:47Z</dcterms:created>
  <dcterms:modified xsi:type="dcterms:W3CDTF">2021-10-25T05:11:25Z</dcterms:modified>
</cp:coreProperties>
</file>